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60" r:id="rId5"/>
    <p:sldId id="259" r:id="rId6"/>
    <p:sldId id="258" r:id="rId7"/>
    <p:sldId id="261" r:id="rId8"/>
    <p:sldId id="270" r:id="rId9"/>
    <p:sldId id="262" r:id="rId10"/>
    <p:sldId id="263" r:id="rId11"/>
    <p:sldId id="264" r:id="rId12"/>
    <p:sldId id="271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3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F28C1-677A-48E5-952A-C53E285C2E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72EA16-0CF7-446E-ACFC-99AA039FC200}">
      <dgm:prSet phldrT="[텍스트]"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A730EB27-4D7B-4C03-86A7-AC9CA41A0652}" type="par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70930813-59C3-498C-B971-3447C5EBF1EA}" type="sib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F3D4E4B6-59A2-468C-A5B2-CC111931A981}">
      <dgm:prSet phldrT="[텍스트]" custT="1"/>
      <dgm:spPr/>
      <dgm:t>
        <a:bodyPr/>
        <a:lstStyle/>
        <a:p>
          <a:pPr latinLnBrk="1"/>
          <a:r>
            <a:rPr lang="en-US" altLang="ko-KR" sz="1600" dirty="0"/>
            <a:t>About</a:t>
          </a:r>
          <a:endParaRPr lang="ko-KR" altLang="en-US" sz="1600" dirty="0"/>
        </a:p>
      </dgm:t>
    </dgm:pt>
    <dgm:pt modelId="{973F5B18-8632-428B-92AF-888E2D70462F}" type="par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E416C537-BEEB-48B9-AE9C-40C6377F94C9}" type="sib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21305993-1988-4429-9EAA-C360B6B2FE25}">
      <dgm:prSet phldrT="[텍스트]" custT="1"/>
      <dgm:spPr/>
      <dgm:t>
        <a:bodyPr/>
        <a:lstStyle/>
        <a:p>
          <a:pPr latinLnBrk="1"/>
          <a:r>
            <a:rPr lang="en-US" altLang="ko-KR" sz="1600" dirty="0"/>
            <a:t>Notice</a:t>
          </a:r>
          <a:endParaRPr lang="ko-KR" altLang="en-US" sz="1600" dirty="0"/>
        </a:p>
      </dgm:t>
    </dgm:pt>
    <dgm:pt modelId="{5E948F5C-CF86-4DC4-A331-4622FDDC8498}" type="par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15116E87-E4AB-41AA-ADAD-B62FA5645420}" type="sib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ADC1EE28-F538-4A64-B82B-7C5744CAA61E}">
      <dgm:prSet phldrT="[텍스트]" custT="1"/>
      <dgm:spPr/>
      <dgm:t>
        <a:bodyPr/>
        <a:lstStyle/>
        <a:p>
          <a:pPr latinLnBrk="1"/>
          <a:r>
            <a:rPr lang="en-US" altLang="ko-KR" sz="1600" dirty="0" err="1"/>
            <a:t>SchoolMeals</a:t>
          </a:r>
          <a:endParaRPr lang="ko-KR" altLang="en-US" sz="1600" dirty="0"/>
        </a:p>
      </dgm:t>
    </dgm:pt>
    <dgm:pt modelId="{00456DAD-CA43-4BE6-A4D6-03E4DB760DD9}" type="par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617A5237-F559-4A5B-B67E-D64AF9B5BBAC}" type="sib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C747921F-6547-4211-8CC8-453022078782}">
      <dgm:prSet/>
      <dgm:spPr/>
      <dgm:t>
        <a:bodyPr/>
        <a:lstStyle/>
        <a:p>
          <a:pPr latinLnBrk="1"/>
          <a:r>
            <a:rPr lang="en-US" altLang="ko-KR" dirty="0"/>
            <a:t>Intro</a:t>
          </a:r>
          <a:endParaRPr lang="ko-KR" altLang="en-US" dirty="0"/>
        </a:p>
      </dgm:t>
    </dgm:pt>
    <dgm:pt modelId="{B2CAAD00-2A64-4E79-9D44-5578EC70A27B}" type="par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B1BA58E6-2A08-4AF4-9F41-556D69F98A98}" type="sib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64433C7E-00A6-4654-9576-8A262BF66FA0}">
      <dgm:prSet/>
      <dgm:spPr/>
      <dgm:t>
        <a:bodyPr/>
        <a:lstStyle/>
        <a:p>
          <a:pPr latinLnBrk="1"/>
          <a:r>
            <a:rPr lang="en-US" altLang="ko-KR" dirty="0"/>
            <a:t>History</a:t>
          </a:r>
          <a:endParaRPr lang="ko-KR" altLang="en-US" dirty="0"/>
        </a:p>
      </dgm:t>
    </dgm:pt>
    <dgm:pt modelId="{1CE71751-07B2-4E90-94B6-23495CE11786}" type="par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ABC99153-17CB-4502-B849-72AA169FB3D3}" type="sib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E86E443C-439A-477D-9777-B6B5F67E167D}">
      <dgm:prSet/>
      <dgm:spPr/>
      <dgm:t>
        <a:bodyPr/>
        <a:lstStyle/>
        <a:p>
          <a:pPr latinLnBrk="1"/>
          <a:r>
            <a:rPr lang="en-US" altLang="ko-KR" dirty="0"/>
            <a:t>Support</a:t>
          </a:r>
          <a:endParaRPr lang="ko-KR" altLang="en-US" dirty="0"/>
        </a:p>
      </dgm:t>
    </dgm:pt>
    <dgm:pt modelId="{8D3384FE-66C2-4A11-9005-4E9480B30D8B}" type="par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BBD628C8-DD6D-4A8E-A9A6-8EBA917124FE}" type="sib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E373DF3A-7DFB-4E92-9181-FEE81241B952}">
      <dgm:prSet/>
      <dgm:spPr/>
      <dgm:t>
        <a:bodyPr/>
        <a:lstStyle/>
        <a:p>
          <a:pPr latinLnBrk="1"/>
          <a:r>
            <a:rPr lang="en-US" altLang="ko-KR" dirty="0"/>
            <a:t>Board Detail</a:t>
          </a:r>
          <a:endParaRPr lang="ko-KR" altLang="en-US" dirty="0"/>
        </a:p>
      </dgm:t>
    </dgm:pt>
    <dgm:pt modelId="{94A63BC1-FA63-4CFC-8D2A-290F4FBBB628}" type="par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254FDB19-C72C-421B-910B-FCCEAE154F42}" type="sib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CAC1670B-7C66-47BA-8136-4D992BC032EE}">
      <dgm:prSet/>
      <dgm:spPr/>
      <dgm:t>
        <a:bodyPr/>
        <a:lstStyle/>
        <a:p>
          <a:pPr latinLnBrk="1"/>
          <a:r>
            <a:rPr lang="en-US" altLang="ko-KR" dirty="0"/>
            <a:t>Board Detail</a:t>
          </a:r>
          <a:endParaRPr lang="ko-KR" altLang="en-US" dirty="0"/>
        </a:p>
      </dgm:t>
    </dgm:pt>
    <dgm:pt modelId="{445D5924-F790-44E5-BB0A-EDC7266660D9}" type="par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39663244-9B22-491E-BA96-FCDFE8550760}" type="sib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23B7D192-F9EE-4B37-8689-89A0FCEA6EB7}">
      <dgm:prSet/>
      <dgm:spPr/>
      <dgm:t>
        <a:bodyPr/>
        <a:lstStyle/>
        <a:p>
          <a:pPr latinLnBrk="1"/>
          <a:r>
            <a:rPr lang="en-US" altLang="ko-KR" dirty="0"/>
            <a:t>MVP board</a:t>
          </a:r>
          <a:endParaRPr lang="ko-KR" altLang="en-US" dirty="0"/>
        </a:p>
      </dgm:t>
    </dgm:pt>
    <dgm:pt modelId="{B0863F71-6677-41B0-89B7-C3389CD8F8F8}" type="parTrans" cxnId="{D1091950-F058-4AB8-BA1E-C94615F77EA2}">
      <dgm:prSet/>
      <dgm:spPr/>
      <dgm:t>
        <a:bodyPr/>
        <a:lstStyle/>
        <a:p>
          <a:pPr latinLnBrk="1"/>
          <a:endParaRPr lang="ko-KR" altLang="en-US"/>
        </a:p>
      </dgm:t>
    </dgm:pt>
    <dgm:pt modelId="{E31645A1-A9D8-4F0A-A949-5AC075E959A0}" type="sibTrans" cxnId="{D1091950-F058-4AB8-BA1E-C94615F77EA2}">
      <dgm:prSet/>
      <dgm:spPr/>
      <dgm:t>
        <a:bodyPr/>
        <a:lstStyle/>
        <a:p>
          <a:pPr latinLnBrk="1"/>
          <a:endParaRPr lang="ko-KR" altLang="en-US"/>
        </a:p>
      </dgm:t>
    </dgm:pt>
    <dgm:pt modelId="{9F2FA967-E9E7-421F-A161-EDEBBA5F0FCE}" type="pres">
      <dgm:prSet presAssocID="{322F28C1-677A-48E5-952A-C53E285C2E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901506-1A89-48C7-9B36-2093357E6048}" type="pres">
      <dgm:prSet presAssocID="{23B7D192-F9EE-4B37-8689-89A0FCEA6EB7}" presName="hierRoot1" presStyleCnt="0">
        <dgm:presLayoutVars>
          <dgm:hierBranch val="init"/>
        </dgm:presLayoutVars>
      </dgm:prSet>
      <dgm:spPr/>
    </dgm:pt>
    <dgm:pt modelId="{404B1D53-6CB8-4A18-8AA3-3124143C36A4}" type="pres">
      <dgm:prSet presAssocID="{23B7D192-F9EE-4B37-8689-89A0FCEA6EB7}" presName="rootComposite1" presStyleCnt="0"/>
      <dgm:spPr/>
    </dgm:pt>
    <dgm:pt modelId="{7A52FEE0-04FB-4BDB-AD55-673200C3AC16}" type="pres">
      <dgm:prSet presAssocID="{23B7D192-F9EE-4B37-8689-89A0FCEA6EB7}" presName="rootText1" presStyleLbl="node0" presStyleIdx="0" presStyleCnt="1" custScaleX="45389" custScaleY="52132" custLinFactNeighborX="-8563" custLinFactNeighborY="15966">
        <dgm:presLayoutVars>
          <dgm:chPref val="3"/>
        </dgm:presLayoutVars>
      </dgm:prSet>
      <dgm:spPr/>
    </dgm:pt>
    <dgm:pt modelId="{F0FBD945-B9F8-409C-AF3E-32A295185796}" type="pres">
      <dgm:prSet presAssocID="{23B7D192-F9EE-4B37-8689-89A0FCEA6EB7}" presName="rootConnector1" presStyleLbl="node1" presStyleIdx="0" presStyleCnt="0"/>
      <dgm:spPr/>
    </dgm:pt>
    <dgm:pt modelId="{4A8691A9-B35C-4BF0-A93C-B3DEC3E2F4E6}" type="pres">
      <dgm:prSet presAssocID="{23B7D192-F9EE-4B37-8689-89A0FCEA6EB7}" presName="hierChild2" presStyleCnt="0"/>
      <dgm:spPr/>
    </dgm:pt>
    <dgm:pt modelId="{CD60BA31-6AE2-4FA6-A262-D04651963F5F}" type="pres">
      <dgm:prSet presAssocID="{A730EB27-4D7B-4C03-86A7-AC9CA41A0652}" presName="Name37" presStyleLbl="parChTrans1D2" presStyleIdx="0" presStyleCnt="1"/>
      <dgm:spPr/>
    </dgm:pt>
    <dgm:pt modelId="{D300DB3A-29CF-4271-A764-0ADFA2068000}" type="pres">
      <dgm:prSet presAssocID="{EB72EA16-0CF7-446E-ACFC-99AA039FC200}" presName="hierRoot2" presStyleCnt="0">
        <dgm:presLayoutVars>
          <dgm:hierBranch val="init"/>
        </dgm:presLayoutVars>
      </dgm:prSet>
      <dgm:spPr/>
    </dgm:pt>
    <dgm:pt modelId="{CFF29924-B0B8-43A4-B060-6219E1296C10}" type="pres">
      <dgm:prSet presAssocID="{EB72EA16-0CF7-446E-ACFC-99AA039FC200}" presName="rootComposite" presStyleCnt="0"/>
      <dgm:spPr/>
    </dgm:pt>
    <dgm:pt modelId="{0FD8CADE-99DF-4766-8736-B40E39F0C468}" type="pres">
      <dgm:prSet presAssocID="{EB72EA16-0CF7-446E-ACFC-99AA039FC200}" presName="rootText" presStyleLbl="node2" presStyleIdx="0" presStyleCnt="1" custScaleX="54182" custScaleY="49920" custLinFactNeighborX="-8563" custLinFactNeighborY="677">
        <dgm:presLayoutVars>
          <dgm:chPref val="3"/>
        </dgm:presLayoutVars>
      </dgm:prSet>
      <dgm:spPr/>
    </dgm:pt>
    <dgm:pt modelId="{8EAEDB79-2CB0-4F46-A1A5-74E188A4C840}" type="pres">
      <dgm:prSet presAssocID="{EB72EA16-0CF7-446E-ACFC-99AA039FC200}" presName="rootConnector" presStyleLbl="node2" presStyleIdx="0" presStyleCnt="1"/>
      <dgm:spPr/>
    </dgm:pt>
    <dgm:pt modelId="{96ABF9EE-5673-4AAA-847F-D0B4C8227EC9}" type="pres">
      <dgm:prSet presAssocID="{EB72EA16-0CF7-446E-ACFC-99AA039FC200}" presName="hierChild4" presStyleCnt="0"/>
      <dgm:spPr/>
    </dgm:pt>
    <dgm:pt modelId="{DADE1A4A-0AA0-4AAC-A7D4-1CC33AFEF6CE}" type="pres">
      <dgm:prSet presAssocID="{973F5B18-8632-428B-92AF-888E2D70462F}" presName="Name37" presStyleLbl="parChTrans1D3" presStyleIdx="0" presStyleCnt="3"/>
      <dgm:spPr/>
    </dgm:pt>
    <dgm:pt modelId="{12AC3DEF-2B67-43F4-BC51-BD2186F9B4D8}" type="pres">
      <dgm:prSet presAssocID="{F3D4E4B6-59A2-468C-A5B2-CC111931A981}" presName="hierRoot2" presStyleCnt="0">
        <dgm:presLayoutVars>
          <dgm:hierBranch val="init"/>
        </dgm:presLayoutVars>
      </dgm:prSet>
      <dgm:spPr/>
    </dgm:pt>
    <dgm:pt modelId="{40E59926-2CE3-491F-9902-51C41CEF4AC2}" type="pres">
      <dgm:prSet presAssocID="{F3D4E4B6-59A2-468C-A5B2-CC111931A981}" presName="rootComposite" presStyleCnt="0"/>
      <dgm:spPr/>
    </dgm:pt>
    <dgm:pt modelId="{50C94379-7A71-4DDD-B794-AF6738962640}" type="pres">
      <dgm:prSet presAssocID="{F3D4E4B6-59A2-468C-A5B2-CC111931A981}" presName="rootText" presStyleLbl="node3" presStyleIdx="0" presStyleCnt="3" custScaleX="45351" custScaleY="57779" custLinFactNeighborX="-1247">
        <dgm:presLayoutVars>
          <dgm:chPref val="3"/>
        </dgm:presLayoutVars>
      </dgm:prSet>
      <dgm:spPr/>
    </dgm:pt>
    <dgm:pt modelId="{2ECF425A-ED97-4041-A7BB-E6188DA4D414}" type="pres">
      <dgm:prSet presAssocID="{F3D4E4B6-59A2-468C-A5B2-CC111931A981}" presName="rootConnector" presStyleLbl="node3" presStyleIdx="0" presStyleCnt="3"/>
      <dgm:spPr/>
    </dgm:pt>
    <dgm:pt modelId="{F0C09833-7289-4BE6-80B1-B1B2C3C72B59}" type="pres">
      <dgm:prSet presAssocID="{F3D4E4B6-59A2-468C-A5B2-CC111931A981}" presName="hierChild4" presStyleCnt="0"/>
      <dgm:spPr/>
    </dgm:pt>
    <dgm:pt modelId="{FE475C8C-8EC3-4EE5-8C41-94014C95A357}" type="pres">
      <dgm:prSet presAssocID="{B2CAAD00-2A64-4E79-9D44-5578EC70A27B}" presName="Name37" presStyleLbl="parChTrans1D4" presStyleIdx="0" presStyleCnt="5"/>
      <dgm:spPr/>
    </dgm:pt>
    <dgm:pt modelId="{64D29308-7306-4BFF-B350-6A27EFA630CC}" type="pres">
      <dgm:prSet presAssocID="{C747921F-6547-4211-8CC8-453022078782}" presName="hierRoot2" presStyleCnt="0">
        <dgm:presLayoutVars>
          <dgm:hierBranch val="init"/>
        </dgm:presLayoutVars>
      </dgm:prSet>
      <dgm:spPr/>
    </dgm:pt>
    <dgm:pt modelId="{9D7AB8C7-32EB-4CAB-AE3D-E22EC34D453D}" type="pres">
      <dgm:prSet presAssocID="{C747921F-6547-4211-8CC8-453022078782}" presName="rootComposite" presStyleCnt="0"/>
      <dgm:spPr/>
    </dgm:pt>
    <dgm:pt modelId="{7E1E0B06-12C8-4468-9E48-7A5240900E1F}" type="pres">
      <dgm:prSet presAssocID="{C747921F-6547-4211-8CC8-453022078782}" presName="rootText" presStyleLbl="node4" presStyleIdx="0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6515CD86-5272-4F46-B6C8-8FB194079EBD}" type="pres">
      <dgm:prSet presAssocID="{C747921F-6547-4211-8CC8-453022078782}" presName="rootConnector" presStyleLbl="node4" presStyleIdx="0" presStyleCnt="5"/>
      <dgm:spPr/>
    </dgm:pt>
    <dgm:pt modelId="{39D409F1-69B2-4C67-9123-2A1906E7C5B4}" type="pres">
      <dgm:prSet presAssocID="{C747921F-6547-4211-8CC8-453022078782}" presName="hierChild4" presStyleCnt="0"/>
      <dgm:spPr/>
    </dgm:pt>
    <dgm:pt modelId="{C08AE440-7569-4372-9E04-C57FB99F59E2}" type="pres">
      <dgm:prSet presAssocID="{C747921F-6547-4211-8CC8-453022078782}" presName="hierChild5" presStyleCnt="0"/>
      <dgm:spPr/>
    </dgm:pt>
    <dgm:pt modelId="{F9B1CA81-C8DA-418E-840B-9D224DEE3A40}" type="pres">
      <dgm:prSet presAssocID="{1CE71751-07B2-4E90-94B6-23495CE11786}" presName="Name37" presStyleLbl="parChTrans1D4" presStyleIdx="1" presStyleCnt="5"/>
      <dgm:spPr/>
    </dgm:pt>
    <dgm:pt modelId="{28F05CCC-23AA-4201-B802-CF2F19ADDF27}" type="pres">
      <dgm:prSet presAssocID="{64433C7E-00A6-4654-9576-8A262BF66FA0}" presName="hierRoot2" presStyleCnt="0">
        <dgm:presLayoutVars>
          <dgm:hierBranch val="init"/>
        </dgm:presLayoutVars>
      </dgm:prSet>
      <dgm:spPr/>
    </dgm:pt>
    <dgm:pt modelId="{F57466D3-1088-4398-948B-D332D0A00E42}" type="pres">
      <dgm:prSet presAssocID="{64433C7E-00A6-4654-9576-8A262BF66FA0}" presName="rootComposite" presStyleCnt="0"/>
      <dgm:spPr/>
    </dgm:pt>
    <dgm:pt modelId="{9AABE2C8-8C28-4A7C-B3DD-A66804C06BF2}" type="pres">
      <dgm:prSet presAssocID="{64433C7E-00A6-4654-9576-8A262BF66FA0}" presName="rootText" presStyleLbl="node4" presStyleIdx="1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0DDEEDAD-1EFF-435A-85F4-48D3083214D9}" type="pres">
      <dgm:prSet presAssocID="{64433C7E-00A6-4654-9576-8A262BF66FA0}" presName="rootConnector" presStyleLbl="node4" presStyleIdx="1" presStyleCnt="5"/>
      <dgm:spPr/>
    </dgm:pt>
    <dgm:pt modelId="{2DCE604F-DFE7-4031-86E7-2668A59DD55D}" type="pres">
      <dgm:prSet presAssocID="{64433C7E-00A6-4654-9576-8A262BF66FA0}" presName="hierChild4" presStyleCnt="0"/>
      <dgm:spPr/>
    </dgm:pt>
    <dgm:pt modelId="{2FB8D749-EC5A-4172-A56C-118BDA181BCE}" type="pres">
      <dgm:prSet presAssocID="{64433C7E-00A6-4654-9576-8A262BF66FA0}" presName="hierChild5" presStyleCnt="0"/>
      <dgm:spPr/>
    </dgm:pt>
    <dgm:pt modelId="{D492ABBF-FCD3-4A19-965E-730EF89FC6EE}" type="pres">
      <dgm:prSet presAssocID="{8D3384FE-66C2-4A11-9005-4E9480B30D8B}" presName="Name37" presStyleLbl="parChTrans1D4" presStyleIdx="2" presStyleCnt="5"/>
      <dgm:spPr/>
    </dgm:pt>
    <dgm:pt modelId="{56FC38FD-1F11-419E-A6DB-28D10C3A23B6}" type="pres">
      <dgm:prSet presAssocID="{E86E443C-439A-477D-9777-B6B5F67E167D}" presName="hierRoot2" presStyleCnt="0">
        <dgm:presLayoutVars>
          <dgm:hierBranch val="init"/>
        </dgm:presLayoutVars>
      </dgm:prSet>
      <dgm:spPr/>
    </dgm:pt>
    <dgm:pt modelId="{CFBABAB1-9512-42E6-A3ED-1D7CC52DA75F}" type="pres">
      <dgm:prSet presAssocID="{E86E443C-439A-477D-9777-B6B5F67E167D}" presName="rootComposite" presStyleCnt="0"/>
      <dgm:spPr/>
    </dgm:pt>
    <dgm:pt modelId="{37BA6927-5B1D-48B2-9F85-682C1AA5941B}" type="pres">
      <dgm:prSet presAssocID="{E86E443C-439A-477D-9777-B6B5F67E167D}" presName="rootText" presStyleLbl="node4" presStyleIdx="2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F6399872-61F5-4E0D-8B85-D41C47B11083}" type="pres">
      <dgm:prSet presAssocID="{E86E443C-439A-477D-9777-B6B5F67E167D}" presName="rootConnector" presStyleLbl="node4" presStyleIdx="2" presStyleCnt="5"/>
      <dgm:spPr/>
    </dgm:pt>
    <dgm:pt modelId="{8BE7EA15-5968-468C-A7D4-12C259C6E999}" type="pres">
      <dgm:prSet presAssocID="{E86E443C-439A-477D-9777-B6B5F67E167D}" presName="hierChild4" presStyleCnt="0"/>
      <dgm:spPr/>
    </dgm:pt>
    <dgm:pt modelId="{B716591A-0E95-4ECE-A94A-E149AB3209B0}" type="pres">
      <dgm:prSet presAssocID="{E86E443C-439A-477D-9777-B6B5F67E167D}" presName="hierChild5" presStyleCnt="0"/>
      <dgm:spPr/>
    </dgm:pt>
    <dgm:pt modelId="{199CA302-1DC8-42A8-9F1B-65BBD9166667}" type="pres">
      <dgm:prSet presAssocID="{F3D4E4B6-59A2-468C-A5B2-CC111931A981}" presName="hierChild5" presStyleCnt="0"/>
      <dgm:spPr/>
    </dgm:pt>
    <dgm:pt modelId="{B4DB6437-F41B-42ED-9580-51120B25D2CB}" type="pres">
      <dgm:prSet presAssocID="{5E948F5C-CF86-4DC4-A331-4622FDDC8498}" presName="Name37" presStyleLbl="parChTrans1D3" presStyleIdx="1" presStyleCnt="3"/>
      <dgm:spPr/>
    </dgm:pt>
    <dgm:pt modelId="{A34536A8-4ACD-4F39-B86A-E348A68F1D92}" type="pres">
      <dgm:prSet presAssocID="{21305993-1988-4429-9EAA-C360B6B2FE25}" presName="hierRoot2" presStyleCnt="0">
        <dgm:presLayoutVars>
          <dgm:hierBranch val="init"/>
        </dgm:presLayoutVars>
      </dgm:prSet>
      <dgm:spPr/>
    </dgm:pt>
    <dgm:pt modelId="{4F091ABF-4A4C-45CF-99F2-3F64F25DB008}" type="pres">
      <dgm:prSet presAssocID="{21305993-1988-4429-9EAA-C360B6B2FE25}" presName="rootComposite" presStyleCnt="0"/>
      <dgm:spPr/>
    </dgm:pt>
    <dgm:pt modelId="{93617EB4-DAEE-412B-BB20-6F0BC91880C1}" type="pres">
      <dgm:prSet presAssocID="{21305993-1988-4429-9EAA-C360B6B2FE25}" presName="rootText" presStyleLbl="node3" presStyleIdx="1" presStyleCnt="3" custScaleX="45351" custScaleY="57779" custLinFactNeighborX="-1617" custLinFactNeighborY="-733">
        <dgm:presLayoutVars>
          <dgm:chPref val="3"/>
        </dgm:presLayoutVars>
      </dgm:prSet>
      <dgm:spPr/>
    </dgm:pt>
    <dgm:pt modelId="{6DA23BF8-1A1C-4DC2-97F9-83A9B815102B}" type="pres">
      <dgm:prSet presAssocID="{21305993-1988-4429-9EAA-C360B6B2FE25}" presName="rootConnector" presStyleLbl="node3" presStyleIdx="1" presStyleCnt="3"/>
      <dgm:spPr/>
    </dgm:pt>
    <dgm:pt modelId="{019C4B92-6EE3-4C55-A9D7-A8CEA55399D5}" type="pres">
      <dgm:prSet presAssocID="{21305993-1988-4429-9EAA-C360B6B2FE25}" presName="hierChild4" presStyleCnt="0"/>
      <dgm:spPr/>
    </dgm:pt>
    <dgm:pt modelId="{CACDF092-1EAE-415C-9FE2-82CE4617EECD}" type="pres">
      <dgm:prSet presAssocID="{94A63BC1-FA63-4CFC-8D2A-290F4FBBB628}" presName="Name37" presStyleLbl="parChTrans1D4" presStyleIdx="3" presStyleCnt="5"/>
      <dgm:spPr/>
    </dgm:pt>
    <dgm:pt modelId="{BD53EC8D-32B4-4893-AE0F-8EDAEB302A49}" type="pres">
      <dgm:prSet presAssocID="{E373DF3A-7DFB-4E92-9181-FEE81241B952}" presName="hierRoot2" presStyleCnt="0">
        <dgm:presLayoutVars>
          <dgm:hierBranch val="init"/>
        </dgm:presLayoutVars>
      </dgm:prSet>
      <dgm:spPr/>
    </dgm:pt>
    <dgm:pt modelId="{B5A9E4F0-7508-4F87-9472-0467EB13E7EE}" type="pres">
      <dgm:prSet presAssocID="{E373DF3A-7DFB-4E92-9181-FEE81241B952}" presName="rootComposite" presStyleCnt="0"/>
      <dgm:spPr/>
    </dgm:pt>
    <dgm:pt modelId="{5614A70B-DECF-4782-A653-EC3CC2E48679}" type="pres">
      <dgm:prSet presAssocID="{E373DF3A-7DFB-4E92-9181-FEE81241B952}" presName="rootText" presStyleLbl="node4" presStyleIdx="3" presStyleCnt="5" custScaleX="51889" custScaleY="22122">
        <dgm:presLayoutVars>
          <dgm:chPref val="3"/>
        </dgm:presLayoutVars>
      </dgm:prSet>
      <dgm:spPr/>
    </dgm:pt>
    <dgm:pt modelId="{A727F907-AF98-4AEE-B34C-367863E0F96F}" type="pres">
      <dgm:prSet presAssocID="{E373DF3A-7DFB-4E92-9181-FEE81241B952}" presName="rootConnector" presStyleLbl="node4" presStyleIdx="3" presStyleCnt="5"/>
      <dgm:spPr/>
    </dgm:pt>
    <dgm:pt modelId="{35AAFEF4-1DFD-4FB6-823A-BE1F1E7A2E2E}" type="pres">
      <dgm:prSet presAssocID="{E373DF3A-7DFB-4E92-9181-FEE81241B952}" presName="hierChild4" presStyleCnt="0"/>
      <dgm:spPr/>
    </dgm:pt>
    <dgm:pt modelId="{2AC0EDA3-443A-4D6A-9AE6-D6673CA1439D}" type="pres">
      <dgm:prSet presAssocID="{E373DF3A-7DFB-4E92-9181-FEE81241B952}" presName="hierChild5" presStyleCnt="0"/>
      <dgm:spPr/>
    </dgm:pt>
    <dgm:pt modelId="{807E6E0A-78A8-4812-8F70-33F93BC05B23}" type="pres">
      <dgm:prSet presAssocID="{21305993-1988-4429-9EAA-C360B6B2FE25}" presName="hierChild5" presStyleCnt="0"/>
      <dgm:spPr/>
    </dgm:pt>
    <dgm:pt modelId="{0D2648F5-68F7-4F01-8873-9D2C8F6A8696}" type="pres">
      <dgm:prSet presAssocID="{00456DAD-CA43-4BE6-A4D6-03E4DB760DD9}" presName="Name37" presStyleLbl="parChTrans1D3" presStyleIdx="2" presStyleCnt="3"/>
      <dgm:spPr/>
    </dgm:pt>
    <dgm:pt modelId="{2283B481-1FE1-4ECB-84FC-75299076CFBF}" type="pres">
      <dgm:prSet presAssocID="{ADC1EE28-F538-4A64-B82B-7C5744CAA61E}" presName="hierRoot2" presStyleCnt="0">
        <dgm:presLayoutVars>
          <dgm:hierBranch val="init"/>
        </dgm:presLayoutVars>
      </dgm:prSet>
      <dgm:spPr/>
    </dgm:pt>
    <dgm:pt modelId="{19B4CB5C-023F-4213-AAD8-16E4F07C716D}" type="pres">
      <dgm:prSet presAssocID="{ADC1EE28-F538-4A64-B82B-7C5744CAA61E}" presName="rootComposite" presStyleCnt="0"/>
      <dgm:spPr/>
    </dgm:pt>
    <dgm:pt modelId="{83F44614-33FE-4851-B1D2-6B8971E26699}" type="pres">
      <dgm:prSet presAssocID="{ADC1EE28-F538-4A64-B82B-7C5744CAA61E}" presName="rootText" presStyleLbl="node3" presStyleIdx="2" presStyleCnt="3" custScaleX="73976" custScaleY="57779" custLinFactNeighborX="-1247">
        <dgm:presLayoutVars>
          <dgm:chPref val="3"/>
        </dgm:presLayoutVars>
      </dgm:prSet>
      <dgm:spPr/>
    </dgm:pt>
    <dgm:pt modelId="{F07D2DF5-EC05-4B6C-8E74-031F0D5E7DA1}" type="pres">
      <dgm:prSet presAssocID="{ADC1EE28-F538-4A64-B82B-7C5744CAA61E}" presName="rootConnector" presStyleLbl="node3" presStyleIdx="2" presStyleCnt="3"/>
      <dgm:spPr/>
    </dgm:pt>
    <dgm:pt modelId="{3BBF6A20-BD8A-4E8D-8778-470767E3EDF2}" type="pres">
      <dgm:prSet presAssocID="{ADC1EE28-F538-4A64-B82B-7C5744CAA61E}" presName="hierChild4" presStyleCnt="0"/>
      <dgm:spPr/>
    </dgm:pt>
    <dgm:pt modelId="{E8FA748C-A37D-4C8E-A02A-635D15D56D0C}" type="pres">
      <dgm:prSet presAssocID="{445D5924-F790-44E5-BB0A-EDC7266660D9}" presName="Name37" presStyleLbl="parChTrans1D4" presStyleIdx="4" presStyleCnt="5"/>
      <dgm:spPr/>
    </dgm:pt>
    <dgm:pt modelId="{E51B42CF-A7D4-40F2-B88F-B536E347C892}" type="pres">
      <dgm:prSet presAssocID="{CAC1670B-7C66-47BA-8136-4D992BC032EE}" presName="hierRoot2" presStyleCnt="0">
        <dgm:presLayoutVars>
          <dgm:hierBranch val="init"/>
        </dgm:presLayoutVars>
      </dgm:prSet>
      <dgm:spPr/>
    </dgm:pt>
    <dgm:pt modelId="{44C30E8E-FC7B-4382-A037-E3ABBD3D07EB}" type="pres">
      <dgm:prSet presAssocID="{CAC1670B-7C66-47BA-8136-4D992BC032EE}" presName="rootComposite" presStyleCnt="0"/>
      <dgm:spPr/>
    </dgm:pt>
    <dgm:pt modelId="{19F46C9D-0E70-4625-A4AC-86180D767687}" type="pres">
      <dgm:prSet presAssocID="{CAC1670B-7C66-47BA-8136-4D992BC032EE}" presName="rootText" presStyleLbl="node4" presStyleIdx="4" presStyleCnt="5" custScaleX="51889" custScaleY="22122">
        <dgm:presLayoutVars>
          <dgm:chPref val="3"/>
        </dgm:presLayoutVars>
      </dgm:prSet>
      <dgm:spPr/>
    </dgm:pt>
    <dgm:pt modelId="{6A610AF8-9CF2-41DE-8DA0-F40BF4B11BAF}" type="pres">
      <dgm:prSet presAssocID="{CAC1670B-7C66-47BA-8136-4D992BC032EE}" presName="rootConnector" presStyleLbl="node4" presStyleIdx="4" presStyleCnt="5"/>
      <dgm:spPr/>
    </dgm:pt>
    <dgm:pt modelId="{409220CF-FD2F-4A9F-B44A-777F64EED64F}" type="pres">
      <dgm:prSet presAssocID="{CAC1670B-7C66-47BA-8136-4D992BC032EE}" presName="hierChild4" presStyleCnt="0"/>
      <dgm:spPr/>
    </dgm:pt>
    <dgm:pt modelId="{F392BD28-E3C5-4A1E-BD16-AC623C6FBEE0}" type="pres">
      <dgm:prSet presAssocID="{CAC1670B-7C66-47BA-8136-4D992BC032EE}" presName="hierChild5" presStyleCnt="0"/>
      <dgm:spPr/>
    </dgm:pt>
    <dgm:pt modelId="{E29E1414-4F9D-4986-81F9-08DFBD34C526}" type="pres">
      <dgm:prSet presAssocID="{ADC1EE28-F538-4A64-B82B-7C5744CAA61E}" presName="hierChild5" presStyleCnt="0"/>
      <dgm:spPr/>
    </dgm:pt>
    <dgm:pt modelId="{F919ACDC-9078-45E7-9730-9DBDB131B8EB}" type="pres">
      <dgm:prSet presAssocID="{EB72EA16-0CF7-446E-ACFC-99AA039FC200}" presName="hierChild5" presStyleCnt="0"/>
      <dgm:spPr/>
    </dgm:pt>
    <dgm:pt modelId="{CCD9678A-6C31-425C-B432-362588A269A5}" type="pres">
      <dgm:prSet presAssocID="{23B7D192-F9EE-4B37-8689-89A0FCEA6EB7}" presName="hierChild3" presStyleCnt="0"/>
      <dgm:spPr/>
    </dgm:pt>
  </dgm:ptLst>
  <dgm:cxnLst>
    <dgm:cxn modelId="{1A63F504-74D3-42A5-A16E-6E31D3B6A422}" srcId="{23B7D192-F9EE-4B37-8689-89A0FCEA6EB7}" destId="{EB72EA16-0CF7-446E-ACFC-99AA039FC200}" srcOrd="0" destOrd="0" parTransId="{A730EB27-4D7B-4C03-86A7-AC9CA41A0652}" sibTransId="{70930813-59C3-498C-B971-3447C5EBF1EA}"/>
    <dgm:cxn modelId="{80D9040E-98D8-4B50-9600-5A8440A5A608}" type="presOf" srcId="{322F28C1-677A-48E5-952A-C53E285C2EDA}" destId="{9F2FA967-E9E7-421F-A161-EDEBBA5F0FCE}" srcOrd="0" destOrd="0" presId="urn:microsoft.com/office/officeart/2005/8/layout/orgChart1"/>
    <dgm:cxn modelId="{86784811-C94D-43AE-A129-A7C18A08EF18}" type="presOf" srcId="{94A63BC1-FA63-4CFC-8D2A-290F4FBBB628}" destId="{CACDF092-1EAE-415C-9FE2-82CE4617EECD}" srcOrd="0" destOrd="0" presId="urn:microsoft.com/office/officeart/2005/8/layout/orgChart1"/>
    <dgm:cxn modelId="{6D8CE014-ABE9-4B50-95F1-5925E7967CA4}" type="presOf" srcId="{ADC1EE28-F538-4A64-B82B-7C5744CAA61E}" destId="{F07D2DF5-EC05-4B6C-8E74-031F0D5E7DA1}" srcOrd="1" destOrd="0" presId="urn:microsoft.com/office/officeart/2005/8/layout/orgChart1"/>
    <dgm:cxn modelId="{AA545D32-B73C-4320-BDA9-FD5816889B8C}" srcId="{EB72EA16-0CF7-446E-ACFC-99AA039FC200}" destId="{F3D4E4B6-59A2-468C-A5B2-CC111931A981}" srcOrd="0" destOrd="0" parTransId="{973F5B18-8632-428B-92AF-888E2D70462F}" sibTransId="{E416C537-BEEB-48B9-AE9C-40C6377F94C9}"/>
    <dgm:cxn modelId="{3A623540-6CC1-4117-92C1-1C564C39B97C}" type="presOf" srcId="{23B7D192-F9EE-4B37-8689-89A0FCEA6EB7}" destId="{7A52FEE0-04FB-4BDB-AD55-673200C3AC16}" srcOrd="0" destOrd="0" presId="urn:microsoft.com/office/officeart/2005/8/layout/orgChart1"/>
    <dgm:cxn modelId="{A481A15C-9935-49DF-BB07-CAE6492A7DF6}" type="presOf" srcId="{973F5B18-8632-428B-92AF-888E2D70462F}" destId="{DADE1A4A-0AA0-4AAC-A7D4-1CC33AFEF6CE}" srcOrd="0" destOrd="0" presId="urn:microsoft.com/office/officeart/2005/8/layout/orgChart1"/>
    <dgm:cxn modelId="{87A83C63-4FA3-4EE4-951D-4D6D91900396}" type="presOf" srcId="{21305993-1988-4429-9EAA-C360B6B2FE25}" destId="{93617EB4-DAEE-412B-BB20-6F0BC91880C1}" srcOrd="0" destOrd="0" presId="urn:microsoft.com/office/officeart/2005/8/layout/orgChart1"/>
    <dgm:cxn modelId="{C8EA9645-B25B-40EA-9662-1E365947BAAA}" srcId="{EB72EA16-0CF7-446E-ACFC-99AA039FC200}" destId="{ADC1EE28-F538-4A64-B82B-7C5744CAA61E}" srcOrd="2" destOrd="0" parTransId="{00456DAD-CA43-4BE6-A4D6-03E4DB760DD9}" sibTransId="{617A5237-F559-4A5B-B67E-D64AF9B5BBAC}"/>
    <dgm:cxn modelId="{E3515069-2374-4ADB-A126-68A4012FF674}" type="presOf" srcId="{23B7D192-F9EE-4B37-8689-89A0FCEA6EB7}" destId="{F0FBD945-B9F8-409C-AF3E-32A295185796}" srcOrd="1" destOrd="0" presId="urn:microsoft.com/office/officeart/2005/8/layout/orgChart1"/>
    <dgm:cxn modelId="{2397286A-FB2A-4D32-8DCA-493429C1F1DA}" type="presOf" srcId="{F3D4E4B6-59A2-468C-A5B2-CC111931A981}" destId="{50C94379-7A71-4DDD-B794-AF6738962640}" srcOrd="0" destOrd="0" presId="urn:microsoft.com/office/officeart/2005/8/layout/orgChart1"/>
    <dgm:cxn modelId="{069DF76A-B24D-4AC8-A079-D82BA0E04CB1}" type="presOf" srcId="{64433C7E-00A6-4654-9576-8A262BF66FA0}" destId="{9AABE2C8-8C28-4A7C-B3DD-A66804C06BF2}" srcOrd="0" destOrd="0" presId="urn:microsoft.com/office/officeart/2005/8/layout/orgChart1"/>
    <dgm:cxn modelId="{D395726B-277B-43B2-A729-A72BD29B122E}" srcId="{21305993-1988-4429-9EAA-C360B6B2FE25}" destId="{E373DF3A-7DFB-4E92-9181-FEE81241B952}" srcOrd="0" destOrd="0" parTransId="{94A63BC1-FA63-4CFC-8D2A-290F4FBBB628}" sibTransId="{254FDB19-C72C-421B-910B-FCCEAE154F42}"/>
    <dgm:cxn modelId="{38CC256D-9266-4F7F-9969-283842BF0FC9}" type="presOf" srcId="{8D3384FE-66C2-4A11-9005-4E9480B30D8B}" destId="{D492ABBF-FCD3-4A19-965E-730EF89FC6EE}" srcOrd="0" destOrd="0" presId="urn:microsoft.com/office/officeart/2005/8/layout/orgChart1"/>
    <dgm:cxn modelId="{41C4CF4F-31C6-48BD-A194-2BBF34BAED22}" type="presOf" srcId="{EB72EA16-0CF7-446E-ACFC-99AA039FC200}" destId="{8EAEDB79-2CB0-4F46-A1A5-74E188A4C840}" srcOrd="1" destOrd="0" presId="urn:microsoft.com/office/officeart/2005/8/layout/orgChart1"/>
    <dgm:cxn modelId="{D1091950-F058-4AB8-BA1E-C94615F77EA2}" srcId="{322F28C1-677A-48E5-952A-C53E285C2EDA}" destId="{23B7D192-F9EE-4B37-8689-89A0FCEA6EB7}" srcOrd="0" destOrd="0" parTransId="{B0863F71-6677-41B0-89B7-C3389CD8F8F8}" sibTransId="{E31645A1-A9D8-4F0A-A949-5AC075E959A0}"/>
    <dgm:cxn modelId="{58A31E74-4DBD-45D2-AF02-41DF4C69E5EA}" type="presOf" srcId="{64433C7E-00A6-4654-9576-8A262BF66FA0}" destId="{0DDEEDAD-1EFF-435A-85F4-48D3083214D9}" srcOrd="1" destOrd="0" presId="urn:microsoft.com/office/officeart/2005/8/layout/orgChart1"/>
    <dgm:cxn modelId="{B8E69175-600F-42CE-A0BF-B4EF59CEB45E}" type="presOf" srcId="{F3D4E4B6-59A2-468C-A5B2-CC111931A981}" destId="{2ECF425A-ED97-4041-A7BB-E6188DA4D414}" srcOrd="1" destOrd="0" presId="urn:microsoft.com/office/officeart/2005/8/layout/orgChart1"/>
    <dgm:cxn modelId="{22671257-FD35-4789-BA4E-BE107CFDEE5B}" type="presOf" srcId="{CAC1670B-7C66-47BA-8136-4D992BC032EE}" destId="{6A610AF8-9CF2-41DE-8DA0-F40BF4B11BAF}" srcOrd="1" destOrd="0" presId="urn:microsoft.com/office/officeart/2005/8/layout/orgChart1"/>
    <dgm:cxn modelId="{9E69945A-3BD7-48A5-9CF4-E52435A1AF7E}" type="presOf" srcId="{ADC1EE28-F538-4A64-B82B-7C5744CAA61E}" destId="{83F44614-33FE-4851-B1D2-6B8971E26699}" srcOrd="0" destOrd="0" presId="urn:microsoft.com/office/officeart/2005/8/layout/orgChart1"/>
    <dgm:cxn modelId="{EECFD87B-F1DA-4211-9B30-155B10F19F67}" type="presOf" srcId="{EB72EA16-0CF7-446E-ACFC-99AA039FC200}" destId="{0FD8CADE-99DF-4766-8736-B40E39F0C468}" srcOrd="0" destOrd="0" presId="urn:microsoft.com/office/officeart/2005/8/layout/orgChart1"/>
    <dgm:cxn modelId="{57435482-55E2-4F15-90FF-E9332226FAC3}" type="presOf" srcId="{E86E443C-439A-477D-9777-B6B5F67E167D}" destId="{37BA6927-5B1D-48B2-9F85-682C1AA5941B}" srcOrd="0" destOrd="0" presId="urn:microsoft.com/office/officeart/2005/8/layout/orgChart1"/>
    <dgm:cxn modelId="{674FF085-374B-43BC-95DB-CDF96CDAF867}" type="presOf" srcId="{445D5924-F790-44E5-BB0A-EDC7266660D9}" destId="{E8FA748C-A37D-4C8E-A02A-635D15D56D0C}" srcOrd="0" destOrd="0" presId="urn:microsoft.com/office/officeart/2005/8/layout/orgChart1"/>
    <dgm:cxn modelId="{B50E3686-799F-430C-B2F9-6B7E109F4B33}" srcId="{F3D4E4B6-59A2-468C-A5B2-CC111931A981}" destId="{E86E443C-439A-477D-9777-B6B5F67E167D}" srcOrd="2" destOrd="0" parTransId="{8D3384FE-66C2-4A11-9005-4E9480B30D8B}" sibTransId="{BBD628C8-DD6D-4A8E-A9A6-8EBA917124FE}"/>
    <dgm:cxn modelId="{00AE9392-04E3-4E02-A9C7-6C93239B0E92}" type="presOf" srcId="{1CE71751-07B2-4E90-94B6-23495CE11786}" destId="{F9B1CA81-C8DA-418E-840B-9D224DEE3A40}" srcOrd="0" destOrd="0" presId="urn:microsoft.com/office/officeart/2005/8/layout/orgChart1"/>
    <dgm:cxn modelId="{A5946DA3-CB61-4630-8F45-9468B732FD5E}" srcId="{EB72EA16-0CF7-446E-ACFC-99AA039FC200}" destId="{21305993-1988-4429-9EAA-C360B6B2FE25}" srcOrd="1" destOrd="0" parTransId="{5E948F5C-CF86-4DC4-A331-4622FDDC8498}" sibTransId="{15116E87-E4AB-41AA-ADAD-B62FA5645420}"/>
    <dgm:cxn modelId="{6EEAC3A5-27D8-4C84-868E-F8A3F99565A1}" type="presOf" srcId="{B2CAAD00-2A64-4E79-9D44-5578EC70A27B}" destId="{FE475C8C-8EC3-4EE5-8C41-94014C95A357}" srcOrd="0" destOrd="0" presId="urn:microsoft.com/office/officeart/2005/8/layout/orgChart1"/>
    <dgm:cxn modelId="{1DE1F5AA-A070-48E5-8D52-46010F2347EE}" srcId="{ADC1EE28-F538-4A64-B82B-7C5744CAA61E}" destId="{CAC1670B-7C66-47BA-8136-4D992BC032EE}" srcOrd="0" destOrd="0" parTransId="{445D5924-F790-44E5-BB0A-EDC7266660D9}" sibTransId="{39663244-9B22-491E-BA96-FCDFE8550760}"/>
    <dgm:cxn modelId="{0258D9B9-5922-4C73-8286-AD313433392D}" type="presOf" srcId="{5E948F5C-CF86-4DC4-A331-4622FDDC8498}" destId="{B4DB6437-F41B-42ED-9580-51120B25D2CB}" srcOrd="0" destOrd="0" presId="urn:microsoft.com/office/officeart/2005/8/layout/orgChart1"/>
    <dgm:cxn modelId="{628A13C4-AA3E-49B9-A347-4FD2B9862C8E}" srcId="{F3D4E4B6-59A2-468C-A5B2-CC111931A981}" destId="{64433C7E-00A6-4654-9576-8A262BF66FA0}" srcOrd="1" destOrd="0" parTransId="{1CE71751-07B2-4E90-94B6-23495CE11786}" sibTransId="{ABC99153-17CB-4502-B849-72AA169FB3D3}"/>
    <dgm:cxn modelId="{590E36C7-ED0E-4377-853D-48FAFB23AD36}" type="presOf" srcId="{E86E443C-439A-477D-9777-B6B5F67E167D}" destId="{F6399872-61F5-4E0D-8B85-D41C47B11083}" srcOrd="1" destOrd="0" presId="urn:microsoft.com/office/officeart/2005/8/layout/orgChart1"/>
    <dgm:cxn modelId="{7546E1CC-71D5-4653-AAB6-9DCAF65BFF46}" type="presOf" srcId="{E373DF3A-7DFB-4E92-9181-FEE81241B952}" destId="{A727F907-AF98-4AEE-B34C-367863E0F96F}" srcOrd="1" destOrd="0" presId="urn:microsoft.com/office/officeart/2005/8/layout/orgChart1"/>
    <dgm:cxn modelId="{B6B372CD-3BFA-413B-B265-B418ECA4D297}" type="presOf" srcId="{00456DAD-CA43-4BE6-A4D6-03E4DB760DD9}" destId="{0D2648F5-68F7-4F01-8873-9D2C8F6A8696}" srcOrd="0" destOrd="0" presId="urn:microsoft.com/office/officeart/2005/8/layout/orgChart1"/>
    <dgm:cxn modelId="{10C8E3D0-7791-41A0-894F-574535BC2DAB}" type="presOf" srcId="{CAC1670B-7C66-47BA-8136-4D992BC032EE}" destId="{19F46C9D-0E70-4625-A4AC-86180D767687}" srcOrd="0" destOrd="0" presId="urn:microsoft.com/office/officeart/2005/8/layout/orgChart1"/>
    <dgm:cxn modelId="{F1FF76D3-FB71-4102-8E0A-6441BC3188C4}" type="presOf" srcId="{C747921F-6547-4211-8CC8-453022078782}" destId="{6515CD86-5272-4F46-B6C8-8FB194079EBD}" srcOrd="1" destOrd="0" presId="urn:microsoft.com/office/officeart/2005/8/layout/orgChart1"/>
    <dgm:cxn modelId="{9BF21DD4-1331-4036-AF4C-3E2B58DB5CC5}" type="presOf" srcId="{E373DF3A-7DFB-4E92-9181-FEE81241B952}" destId="{5614A70B-DECF-4782-A653-EC3CC2E48679}" srcOrd="0" destOrd="0" presId="urn:microsoft.com/office/officeart/2005/8/layout/orgChart1"/>
    <dgm:cxn modelId="{22DB83D8-7D05-4F19-AB38-B5A4BE028FA9}" srcId="{F3D4E4B6-59A2-468C-A5B2-CC111931A981}" destId="{C747921F-6547-4211-8CC8-453022078782}" srcOrd="0" destOrd="0" parTransId="{B2CAAD00-2A64-4E79-9D44-5578EC70A27B}" sibTransId="{B1BA58E6-2A08-4AF4-9F41-556D69F98A98}"/>
    <dgm:cxn modelId="{DC49D2DB-AEA1-416D-9D6E-E2DA5E5B1D47}" type="presOf" srcId="{21305993-1988-4429-9EAA-C360B6B2FE25}" destId="{6DA23BF8-1A1C-4DC2-97F9-83A9B815102B}" srcOrd="1" destOrd="0" presId="urn:microsoft.com/office/officeart/2005/8/layout/orgChart1"/>
    <dgm:cxn modelId="{B826C0EB-735B-4476-AAEE-FD45775776CB}" type="presOf" srcId="{A730EB27-4D7B-4C03-86A7-AC9CA41A0652}" destId="{CD60BA31-6AE2-4FA6-A262-D04651963F5F}" srcOrd="0" destOrd="0" presId="urn:microsoft.com/office/officeart/2005/8/layout/orgChart1"/>
    <dgm:cxn modelId="{A430D8EB-6FB9-424C-AC18-FF0A6B533F5D}" type="presOf" srcId="{C747921F-6547-4211-8CC8-453022078782}" destId="{7E1E0B06-12C8-4468-9E48-7A5240900E1F}" srcOrd="0" destOrd="0" presId="urn:microsoft.com/office/officeart/2005/8/layout/orgChart1"/>
    <dgm:cxn modelId="{AE29CD3C-0B2B-4473-8335-1B90620C1301}" type="presParOf" srcId="{9F2FA967-E9E7-421F-A161-EDEBBA5F0FCE}" destId="{20901506-1A89-48C7-9B36-2093357E6048}" srcOrd="0" destOrd="0" presId="urn:microsoft.com/office/officeart/2005/8/layout/orgChart1"/>
    <dgm:cxn modelId="{6CF0CD87-11AD-4AA9-94E3-1E04B78E4E5E}" type="presParOf" srcId="{20901506-1A89-48C7-9B36-2093357E6048}" destId="{404B1D53-6CB8-4A18-8AA3-3124143C36A4}" srcOrd="0" destOrd="0" presId="urn:microsoft.com/office/officeart/2005/8/layout/orgChart1"/>
    <dgm:cxn modelId="{05F9B4B0-A942-468F-866B-06680434C22D}" type="presParOf" srcId="{404B1D53-6CB8-4A18-8AA3-3124143C36A4}" destId="{7A52FEE0-04FB-4BDB-AD55-673200C3AC16}" srcOrd="0" destOrd="0" presId="urn:microsoft.com/office/officeart/2005/8/layout/orgChart1"/>
    <dgm:cxn modelId="{FC67FA82-CC20-42F8-9F5C-9282072632CA}" type="presParOf" srcId="{404B1D53-6CB8-4A18-8AA3-3124143C36A4}" destId="{F0FBD945-B9F8-409C-AF3E-32A295185796}" srcOrd="1" destOrd="0" presId="urn:microsoft.com/office/officeart/2005/8/layout/orgChart1"/>
    <dgm:cxn modelId="{A2290B6F-307A-4EDB-8F10-28306CACD654}" type="presParOf" srcId="{20901506-1A89-48C7-9B36-2093357E6048}" destId="{4A8691A9-B35C-4BF0-A93C-B3DEC3E2F4E6}" srcOrd="1" destOrd="0" presId="urn:microsoft.com/office/officeart/2005/8/layout/orgChart1"/>
    <dgm:cxn modelId="{AB3C1C11-3281-4391-A1B2-9248D142378A}" type="presParOf" srcId="{4A8691A9-B35C-4BF0-A93C-B3DEC3E2F4E6}" destId="{CD60BA31-6AE2-4FA6-A262-D04651963F5F}" srcOrd="0" destOrd="0" presId="urn:microsoft.com/office/officeart/2005/8/layout/orgChart1"/>
    <dgm:cxn modelId="{F86F2BE3-331B-4AF8-B7F4-76F69DB8096F}" type="presParOf" srcId="{4A8691A9-B35C-4BF0-A93C-B3DEC3E2F4E6}" destId="{D300DB3A-29CF-4271-A764-0ADFA2068000}" srcOrd="1" destOrd="0" presId="urn:microsoft.com/office/officeart/2005/8/layout/orgChart1"/>
    <dgm:cxn modelId="{666D4DDB-82BD-4E34-8077-1D914955B4F3}" type="presParOf" srcId="{D300DB3A-29CF-4271-A764-0ADFA2068000}" destId="{CFF29924-B0B8-43A4-B060-6219E1296C10}" srcOrd="0" destOrd="0" presId="urn:microsoft.com/office/officeart/2005/8/layout/orgChart1"/>
    <dgm:cxn modelId="{80FA0E66-C330-4FCC-A63D-F6A3A7641ADE}" type="presParOf" srcId="{CFF29924-B0B8-43A4-B060-6219E1296C10}" destId="{0FD8CADE-99DF-4766-8736-B40E39F0C468}" srcOrd="0" destOrd="0" presId="urn:microsoft.com/office/officeart/2005/8/layout/orgChart1"/>
    <dgm:cxn modelId="{5DB50E78-538A-44CB-A0C2-EF3E32E7E7ED}" type="presParOf" srcId="{CFF29924-B0B8-43A4-B060-6219E1296C10}" destId="{8EAEDB79-2CB0-4F46-A1A5-74E188A4C840}" srcOrd="1" destOrd="0" presId="urn:microsoft.com/office/officeart/2005/8/layout/orgChart1"/>
    <dgm:cxn modelId="{2D61D843-46CE-46BF-A3B2-5D0875302CC8}" type="presParOf" srcId="{D300DB3A-29CF-4271-A764-0ADFA2068000}" destId="{96ABF9EE-5673-4AAA-847F-D0B4C8227EC9}" srcOrd="1" destOrd="0" presId="urn:microsoft.com/office/officeart/2005/8/layout/orgChart1"/>
    <dgm:cxn modelId="{DD3C1C7E-52EE-4900-9C69-7A1457C191E0}" type="presParOf" srcId="{96ABF9EE-5673-4AAA-847F-D0B4C8227EC9}" destId="{DADE1A4A-0AA0-4AAC-A7D4-1CC33AFEF6CE}" srcOrd="0" destOrd="0" presId="urn:microsoft.com/office/officeart/2005/8/layout/orgChart1"/>
    <dgm:cxn modelId="{6D404FD0-9286-4092-A6F1-2740C0E6577B}" type="presParOf" srcId="{96ABF9EE-5673-4AAA-847F-D0B4C8227EC9}" destId="{12AC3DEF-2B67-43F4-BC51-BD2186F9B4D8}" srcOrd="1" destOrd="0" presId="urn:microsoft.com/office/officeart/2005/8/layout/orgChart1"/>
    <dgm:cxn modelId="{969F3335-B7FC-4159-8B47-49590F46F8A2}" type="presParOf" srcId="{12AC3DEF-2B67-43F4-BC51-BD2186F9B4D8}" destId="{40E59926-2CE3-491F-9902-51C41CEF4AC2}" srcOrd="0" destOrd="0" presId="urn:microsoft.com/office/officeart/2005/8/layout/orgChart1"/>
    <dgm:cxn modelId="{31AFB8D4-D00E-456A-9A9A-D0E8C2C7A99B}" type="presParOf" srcId="{40E59926-2CE3-491F-9902-51C41CEF4AC2}" destId="{50C94379-7A71-4DDD-B794-AF6738962640}" srcOrd="0" destOrd="0" presId="urn:microsoft.com/office/officeart/2005/8/layout/orgChart1"/>
    <dgm:cxn modelId="{C0DEB693-CF59-4182-88B4-266138F8A6D0}" type="presParOf" srcId="{40E59926-2CE3-491F-9902-51C41CEF4AC2}" destId="{2ECF425A-ED97-4041-A7BB-E6188DA4D414}" srcOrd="1" destOrd="0" presId="urn:microsoft.com/office/officeart/2005/8/layout/orgChart1"/>
    <dgm:cxn modelId="{3800432B-D587-40AA-92F2-3078585F3578}" type="presParOf" srcId="{12AC3DEF-2B67-43F4-BC51-BD2186F9B4D8}" destId="{F0C09833-7289-4BE6-80B1-B1B2C3C72B59}" srcOrd="1" destOrd="0" presId="urn:microsoft.com/office/officeart/2005/8/layout/orgChart1"/>
    <dgm:cxn modelId="{6F9123B9-1C82-46F1-AE6B-852A4BA89779}" type="presParOf" srcId="{F0C09833-7289-4BE6-80B1-B1B2C3C72B59}" destId="{FE475C8C-8EC3-4EE5-8C41-94014C95A357}" srcOrd="0" destOrd="0" presId="urn:microsoft.com/office/officeart/2005/8/layout/orgChart1"/>
    <dgm:cxn modelId="{23C14FFF-9A3B-46E2-9C30-621BB4B1B674}" type="presParOf" srcId="{F0C09833-7289-4BE6-80B1-B1B2C3C72B59}" destId="{64D29308-7306-4BFF-B350-6A27EFA630CC}" srcOrd="1" destOrd="0" presId="urn:microsoft.com/office/officeart/2005/8/layout/orgChart1"/>
    <dgm:cxn modelId="{2E1DAD2E-B08F-451A-85E7-03AC3DF18F21}" type="presParOf" srcId="{64D29308-7306-4BFF-B350-6A27EFA630CC}" destId="{9D7AB8C7-32EB-4CAB-AE3D-E22EC34D453D}" srcOrd="0" destOrd="0" presId="urn:microsoft.com/office/officeart/2005/8/layout/orgChart1"/>
    <dgm:cxn modelId="{8EAC27B3-363C-4473-B1C0-98C62B8F1062}" type="presParOf" srcId="{9D7AB8C7-32EB-4CAB-AE3D-E22EC34D453D}" destId="{7E1E0B06-12C8-4468-9E48-7A5240900E1F}" srcOrd="0" destOrd="0" presId="urn:microsoft.com/office/officeart/2005/8/layout/orgChart1"/>
    <dgm:cxn modelId="{75995B86-D971-4B40-A909-FF221787998F}" type="presParOf" srcId="{9D7AB8C7-32EB-4CAB-AE3D-E22EC34D453D}" destId="{6515CD86-5272-4F46-B6C8-8FB194079EBD}" srcOrd="1" destOrd="0" presId="urn:microsoft.com/office/officeart/2005/8/layout/orgChart1"/>
    <dgm:cxn modelId="{439AC01D-DAB1-432E-A3B0-147F5F0FCE1B}" type="presParOf" srcId="{64D29308-7306-4BFF-B350-6A27EFA630CC}" destId="{39D409F1-69B2-4C67-9123-2A1906E7C5B4}" srcOrd="1" destOrd="0" presId="urn:microsoft.com/office/officeart/2005/8/layout/orgChart1"/>
    <dgm:cxn modelId="{01714B14-85C6-448F-830C-0410865D9D19}" type="presParOf" srcId="{64D29308-7306-4BFF-B350-6A27EFA630CC}" destId="{C08AE440-7569-4372-9E04-C57FB99F59E2}" srcOrd="2" destOrd="0" presId="urn:microsoft.com/office/officeart/2005/8/layout/orgChart1"/>
    <dgm:cxn modelId="{DDE0D26D-2A9F-41DF-817A-11AAF2F6A50A}" type="presParOf" srcId="{F0C09833-7289-4BE6-80B1-B1B2C3C72B59}" destId="{F9B1CA81-C8DA-418E-840B-9D224DEE3A40}" srcOrd="2" destOrd="0" presId="urn:microsoft.com/office/officeart/2005/8/layout/orgChart1"/>
    <dgm:cxn modelId="{353EFC65-75EA-4DD0-9433-EFEC9069853D}" type="presParOf" srcId="{F0C09833-7289-4BE6-80B1-B1B2C3C72B59}" destId="{28F05CCC-23AA-4201-B802-CF2F19ADDF27}" srcOrd="3" destOrd="0" presId="urn:microsoft.com/office/officeart/2005/8/layout/orgChart1"/>
    <dgm:cxn modelId="{BBF848B2-E7DC-448E-881A-2AD5A843CE65}" type="presParOf" srcId="{28F05CCC-23AA-4201-B802-CF2F19ADDF27}" destId="{F57466D3-1088-4398-948B-D332D0A00E42}" srcOrd="0" destOrd="0" presId="urn:microsoft.com/office/officeart/2005/8/layout/orgChart1"/>
    <dgm:cxn modelId="{C408C9EF-B73F-4424-B00B-2A62453ECC9D}" type="presParOf" srcId="{F57466D3-1088-4398-948B-D332D0A00E42}" destId="{9AABE2C8-8C28-4A7C-B3DD-A66804C06BF2}" srcOrd="0" destOrd="0" presId="urn:microsoft.com/office/officeart/2005/8/layout/orgChart1"/>
    <dgm:cxn modelId="{C839585F-7F5F-4ADD-9A0B-D7F386D84D97}" type="presParOf" srcId="{F57466D3-1088-4398-948B-D332D0A00E42}" destId="{0DDEEDAD-1EFF-435A-85F4-48D3083214D9}" srcOrd="1" destOrd="0" presId="urn:microsoft.com/office/officeart/2005/8/layout/orgChart1"/>
    <dgm:cxn modelId="{F592D98C-01BD-4312-8B80-4828C92A6835}" type="presParOf" srcId="{28F05CCC-23AA-4201-B802-CF2F19ADDF27}" destId="{2DCE604F-DFE7-4031-86E7-2668A59DD55D}" srcOrd="1" destOrd="0" presId="urn:microsoft.com/office/officeart/2005/8/layout/orgChart1"/>
    <dgm:cxn modelId="{EDC0ED13-8230-4D32-984F-30070723BA95}" type="presParOf" srcId="{28F05CCC-23AA-4201-B802-CF2F19ADDF27}" destId="{2FB8D749-EC5A-4172-A56C-118BDA181BCE}" srcOrd="2" destOrd="0" presId="urn:microsoft.com/office/officeart/2005/8/layout/orgChart1"/>
    <dgm:cxn modelId="{ED8D702F-5EA3-4A16-BD37-9836E29EF358}" type="presParOf" srcId="{F0C09833-7289-4BE6-80B1-B1B2C3C72B59}" destId="{D492ABBF-FCD3-4A19-965E-730EF89FC6EE}" srcOrd="4" destOrd="0" presId="urn:microsoft.com/office/officeart/2005/8/layout/orgChart1"/>
    <dgm:cxn modelId="{2EC3616A-A717-47D8-8B7D-AB38EEE95A67}" type="presParOf" srcId="{F0C09833-7289-4BE6-80B1-B1B2C3C72B59}" destId="{56FC38FD-1F11-419E-A6DB-28D10C3A23B6}" srcOrd="5" destOrd="0" presId="urn:microsoft.com/office/officeart/2005/8/layout/orgChart1"/>
    <dgm:cxn modelId="{CBE1C5D9-8791-49D3-A502-86ED722C7455}" type="presParOf" srcId="{56FC38FD-1F11-419E-A6DB-28D10C3A23B6}" destId="{CFBABAB1-9512-42E6-A3ED-1D7CC52DA75F}" srcOrd="0" destOrd="0" presId="urn:microsoft.com/office/officeart/2005/8/layout/orgChart1"/>
    <dgm:cxn modelId="{30BD3994-EC58-4A4F-AF4C-884E34B37FC2}" type="presParOf" srcId="{CFBABAB1-9512-42E6-A3ED-1D7CC52DA75F}" destId="{37BA6927-5B1D-48B2-9F85-682C1AA5941B}" srcOrd="0" destOrd="0" presId="urn:microsoft.com/office/officeart/2005/8/layout/orgChart1"/>
    <dgm:cxn modelId="{2E3E2D4C-E454-4D79-854E-333B3072E931}" type="presParOf" srcId="{CFBABAB1-9512-42E6-A3ED-1D7CC52DA75F}" destId="{F6399872-61F5-4E0D-8B85-D41C47B11083}" srcOrd="1" destOrd="0" presId="urn:microsoft.com/office/officeart/2005/8/layout/orgChart1"/>
    <dgm:cxn modelId="{40B43DAF-0B25-4ED2-8CD5-824A711BACD0}" type="presParOf" srcId="{56FC38FD-1F11-419E-A6DB-28D10C3A23B6}" destId="{8BE7EA15-5968-468C-A7D4-12C259C6E999}" srcOrd="1" destOrd="0" presId="urn:microsoft.com/office/officeart/2005/8/layout/orgChart1"/>
    <dgm:cxn modelId="{4D66D817-8C50-4787-8104-E403863F2CE8}" type="presParOf" srcId="{56FC38FD-1F11-419E-A6DB-28D10C3A23B6}" destId="{B716591A-0E95-4ECE-A94A-E149AB3209B0}" srcOrd="2" destOrd="0" presId="urn:microsoft.com/office/officeart/2005/8/layout/orgChart1"/>
    <dgm:cxn modelId="{1FD134E3-01AA-4A38-8A9D-5A1EDFF6D61A}" type="presParOf" srcId="{12AC3DEF-2B67-43F4-BC51-BD2186F9B4D8}" destId="{199CA302-1DC8-42A8-9F1B-65BBD9166667}" srcOrd="2" destOrd="0" presId="urn:microsoft.com/office/officeart/2005/8/layout/orgChart1"/>
    <dgm:cxn modelId="{73542DBA-B768-40CB-8F04-562C730F9B72}" type="presParOf" srcId="{96ABF9EE-5673-4AAA-847F-D0B4C8227EC9}" destId="{B4DB6437-F41B-42ED-9580-51120B25D2CB}" srcOrd="2" destOrd="0" presId="urn:microsoft.com/office/officeart/2005/8/layout/orgChart1"/>
    <dgm:cxn modelId="{3FDEBE2C-FA08-4CA7-941F-952127CEC6CE}" type="presParOf" srcId="{96ABF9EE-5673-4AAA-847F-D0B4C8227EC9}" destId="{A34536A8-4ACD-4F39-B86A-E348A68F1D92}" srcOrd="3" destOrd="0" presId="urn:microsoft.com/office/officeart/2005/8/layout/orgChart1"/>
    <dgm:cxn modelId="{0928C49C-2A2B-4807-837A-6986448046C4}" type="presParOf" srcId="{A34536A8-4ACD-4F39-B86A-E348A68F1D92}" destId="{4F091ABF-4A4C-45CF-99F2-3F64F25DB008}" srcOrd="0" destOrd="0" presId="urn:microsoft.com/office/officeart/2005/8/layout/orgChart1"/>
    <dgm:cxn modelId="{54DB7B1B-493E-4A5B-B4E0-6E8E4208E5AA}" type="presParOf" srcId="{4F091ABF-4A4C-45CF-99F2-3F64F25DB008}" destId="{93617EB4-DAEE-412B-BB20-6F0BC91880C1}" srcOrd="0" destOrd="0" presId="urn:microsoft.com/office/officeart/2005/8/layout/orgChart1"/>
    <dgm:cxn modelId="{C39BC1A6-6EE9-4781-92C9-C0F6211422D3}" type="presParOf" srcId="{4F091ABF-4A4C-45CF-99F2-3F64F25DB008}" destId="{6DA23BF8-1A1C-4DC2-97F9-83A9B815102B}" srcOrd="1" destOrd="0" presId="urn:microsoft.com/office/officeart/2005/8/layout/orgChart1"/>
    <dgm:cxn modelId="{6F1DDA4E-54CF-4CA0-B70F-4B750FD6445B}" type="presParOf" srcId="{A34536A8-4ACD-4F39-B86A-E348A68F1D92}" destId="{019C4B92-6EE3-4C55-A9D7-A8CEA55399D5}" srcOrd="1" destOrd="0" presId="urn:microsoft.com/office/officeart/2005/8/layout/orgChart1"/>
    <dgm:cxn modelId="{77019001-B0A4-413C-A9F9-F370414114B9}" type="presParOf" srcId="{019C4B92-6EE3-4C55-A9D7-A8CEA55399D5}" destId="{CACDF092-1EAE-415C-9FE2-82CE4617EECD}" srcOrd="0" destOrd="0" presId="urn:microsoft.com/office/officeart/2005/8/layout/orgChart1"/>
    <dgm:cxn modelId="{74AFCB39-9D3F-445A-A06D-C11D7B8BA4D7}" type="presParOf" srcId="{019C4B92-6EE3-4C55-A9D7-A8CEA55399D5}" destId="{BD53EC8D-32B4-4893-AE0F-8EDAEB302A49}" srcOrd="1" destOrd="0" presId="urn:microsoft.com/office/officeart/2005/8/layout/orgChart1"/>
    <dgm:cxn modelId="{832C05E3-41C9-4CE5-B498-5BD5F00E2D12}" type="presParOf" srcId="{BD53EC8D-32B4-4893-AE0F-8EDAEB302A49}" destId="{B5A9E4F0-7508-4F87-9472-0467EB13E7EE}" srcOrd="0" destOrd="0" presId="urn:microsoft.com/office/officeart/2005/8/layout/orgChart1"/>
    <dgm:cxn modelId="{A870DB2A-957E-47DD-868A-5A0FB1E9B0C9}" type="presParOf" srcId="{B5A9E4F0-7508-4F87-9472-0467EB13E7EE}" destId="{5614A70B-DECF-4782-A653-EC3CC2E48679}" srcOrd="0" destOrd="0" presId="urn:microsoft.com/office/officeart/2005/8/layout/orgChart1"/>
    <dgm:cxn modelId="{D079DD0E-8938-4945-8B0C-3EA03CFBBD32}" type="presParOf" srcId="{B5A9E4F0-7508-4F87-9472-0467EB13E7EE}" destId="{A727F907-AF98-4AEE-B34C-367863E0F96F}" srcOrd="1" destOrd="0" presId="urn:microsoft.com/office/officeart/2005/8/layout/orgChart1"/>
    <dgm:cxn modelId="{0D5536D5-7BFB-4351-A615-53B6110BB428}" type="presParOf" srcId="{BD53EC8D-32B4-4893-AE0F-8EDAEB302A49}" destId="{35AAFEF4-1DFD-4FB6-823A-BE1F1E7A2E2E}" srcOrd="1" destOrd="0" presId="urn:microsoft.com/office/officeart/2005/8/layout/orgChart1"/>
    <dgm:cxn modelId="{CC0B03E4-91F3-4413-AC7B-95EA015099B4}" type="presParOf" srcId="{BD53EC8D-32B4-4893-AE0F-8EDAEB302A49}" destId="{2AC0EDA3-443A-4D6A-9AE6-D6673CA1439D}" srcOrd="2" destOrd="0" presId="urn:microsoft.com/office/officeart/2005/8/layout/orgChart1"/>
    <dgm:cxn modelId="{2516EA5F-9745-4A55-B9D6-A5B15730D68E}" type="presParOf" srcId="{A34536A8-4ACD-4F39-B86A-E348A68F1D92}" destId="{807E6E0A-78A8-4812-8F70-33F93BC05B23}" srcOrd="2" destOrd="0" presId="urn:microsoft.com/office/officeart/2005/8/layout/orgChart1"/>
    <dgm:cxn modelId="{7F9BA633-B7C4-43CE-B163-9D236F8185CE}" type="presParOf" srcId="{96ABF9EE-5673-4AAA-847F-D0B4C8227EC9}" destId="{0D2648F5-68F7-4F01-8873-9D2C8F6A8696}" srcOrd="4" destOrd="0" presId="urn:microsoft.com/office/officeart/2005/8/layout/orgChart1"/>
    <dgm:cxn modelId="{906D8C0A-1875-4914-8D93-A51988884B95}" type="presParOf" srcId="{96ABF9EE-5673-4AAA-847F-D0B4C8227EC9}" destId="{2283B481-1FE1-4ECB-84FC-75299076CFBF}" srcOrd="5" destOrd="0" presId="urn:microsoft.com/office/officeart/2005/8/layout/orgChart1"/>
    <dgm:cxn modelId="{92D149AE-C0E4-4838-9F93-34A5F966CA34}" type="presParOf" srcId="{2283B481-1FE1-4ECB-84FC-75299076CFBF}" destId="{19B4CB5C-023F-4213-AAD8-16E4F07C716D}" srcOrd="0" destOrd="0" presId="urn:microsoft.com/office/officeart/2005/8/layout/orgChart1"/>
    <dgm:cxn modelId="{E2EE5F98-E28A-4ABB-9B33-70A57107F38F}" type="presParOf" srcId="{19B4CB5C-023F-4213-AAD8-16E4F07C716D}" destId="{83F44614-33FE-4851-B1D2-6B8971E26699}" srcOrd="0" destOrd="0" presId="urn:microsoft.com/office/officeart/2005/8/layout/orgChart1"/>
    <dgm:cxn modelId="{DD8C5805-E4E8-4E9D-B1C8-FDB2D1A61162}" type="presParOf" srcId="{19B4CB5C-023F-4213-AAD8-16E4F07C716D}" destId="{F07D2DF5-EC05-4B6C-8E74-031F0D5E7DA1}" srcOrd="1" destOrd="0" presId="urn:microsoft.com/office/officeart/2005/8/layout/orgChart1"/>
    <dgm:cxn modelId="{AC9240F3-EE51-44D9-905E-01AC7C6995A1}" type="presParOf" srcId="{2283B481-1FE1-4ECB-84FC-75299076CFBF}" destId="{3BBF6A20-BD8A-4E8D-8778-470767E3EDF2}" srcOrd="1" destOrd="0" presId="urn:microsoft.com/office/officeart/2005/8/layout/orgChart1"/>
    <dgm:cxn modelId="{E6216389-4A4E-4B0F-930B-52B9D841CEB8}" type="presParOf" srcId="{3BBF6A20-BD8A-4E8D-8778-470767E3EDF2}" destId="{E8FA748C-A37D-4C8E-A02A-635D15D56D0C}" srcOrd="0" destOrd="0" presId="urn:microsoft.com/office/officeart/2005/8/layout/orgChart1"/>
    <dgm:cxn modelId="{5265CF5E-AE64-4202-A548-4CE5A5083A42}" type="presParOf" srcId="{3BBF6A20-BD8A-4E8D-8778-470767E3EDF2}" destId="{E51B42CF-A7D4-40F2-B88F-B536E347C892}" srcOrd="1" destOrd="0" presId="urn:microsoft.com/office/officeart/2005/8/layout/orgChart1"/>
    <dgm:cxn modelId="{E27692E0-9A34-480F-94DE-89AB994D1CD0}" type="presParOf" srcId="{E51B42CF-A7D4-40F2-B88F-B536E347C892}" destId="{44C30E8E-FC7B-4382-A037-E3ABBD3D07EB}" srcOrd="0" destOrd="0" presId="urn:microsoft.com/office/officeart/2005/8/layout/orgChart1"/>
    <dgm:cxn modelId="{11F205B2-D78E-4053-822A-64FB4FA694F3}" type="presParOf" srcId="{44C30E8E-FC7B-4382-A037-E3ABBD3D07EB}" destId="{19F46C9D-0E70-4625-A4AC-86180D767687}" srcOrd="0" destOrd="0" presId="urn:microsoft.com/office/officeart/2005/8/layout/orgChart1"/>
    <dgm:cxn modelId="{668EB665-9BC3-4662-ACDF-ABFB999E8D9A}" type="presParOf" srcId="{44C30E8E-FC7B-4382-A037-E3ABBD3D07EB}" destId="{6A610AF8-9CF2-41DE-8DA0-F40BF4B11BAF}" srcOrd="1" destOrd="0" presId="urn:microsoft.com/office/officeart/2005/8/layout/orgChart1"/>
    <dgm:cxn modelId="{4B8BD905-400B-4BA9-8754-D5192A4CC4B7}" type="presParOf" srcId="{E51B42CF-A7D4-40F2-B88F-B536E347C892}" destId="{409220CF-FD2F-4A9F-B44A-777F64EED64F}" srcOrd="1" destOrd="0" presId="urn:microsoft.com/office/officeart/2005/8/layout/orgChart1"/>
    <dgm:cxn modelId="{E59CDCEF-6EDC-43A6-94FA-30E0DE4EFBFF}" type="presParOf" srcId="{E51B42CF-A7D4-40F2-B88F-B536E347C892}" destId="{F392BD28-E3C5-4A1E-BD16-AC623C6FBEE0}" srcOrd="2" destOrd="0" presId="urn:microsoft.com/office/officeart/2005/8/layout/orgChart1"/>
    <dgm:cxn modelId="{9F0819BC-7F2A-4BA1-8776-AC41E2E4AB69}" type="presParOf" srcId="{2283B481-1FE1-4ECB-84FC-75299076CFBF}" destId="{E29E1414-4F9D-4986-81F9-08DFBD34C526}" srcOrd="2" destOrd="0" presId="urn:microsoft.com/office/officeart/2005/8/layout/orgChart1"/>
    <dgm:cxn modelId="{9B11076C-5C1F-4625-9CCD-895800687CA3}" type="presParOf" srcId="{D300DB3A-29CF-4271-A764-0ADFA2068000}" destId="{F919ACDC-9078-45E7-9730-9DBDB131B8EB}" srcOrd="2" destOrd="0" presId="urn:microsoft.com/office/officeart/2005/8/layout/orgChart1"/>
    <dgm:cxn modelId="{8765A8C8-F445-4BAC-BF01-F8E19A8972B5}" type="presParOf" srcId="{20901506-1A89-48C7-9B36-2093357E6048}" destId="{CCD9678A-6C31-425C-B432-362588A269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748C-A37D-4C8E-A02A-635D15D56D0C}">
      <dsp:nvSpPr>
        <dsp:cNvPr id="0" name=""/>
        <dsp:cNvSpPr/>
      </dsp:nvSpPr>
      <dsp:spPr>
        <a:xfrm>
          <a:off x="6427994" y="2892664"/>
          <a:ext cx="292765" cy="629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60"/>
              </a:lnTo>
              <a:lnTo>
                <a:pt x="292765" y="629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48F5-68F7-4F01-8873-9D2C8F6A8696}">
      <dsp:nvSpPr>
        <dsp:cNvPr id="0" name=""/>
        <dsp:cNvSpPr/>
      </dsp:nvSpPr>
      <dsp:spPr>
        <a:xfrm>
          <a:off x="5201656" y="1717395"/>
          <a:ext cx="1928174" cy="490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14"/>
              </a:lnTo>
              <a:lnTo>
                <a:pt x="1928174" y="241014"/>
              </a:lnTo>
              <a:lnTo>
                <a:pt x="1928174" y="490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DF092-1EAE-415C-9FE2-82CE4617EECD}">
      <dsp:nvSpPr>
        <dsp:cNvPr id="0" name=""/>
        <dsp:cNvSpPr/>
      </dsp:nvSpPr>
      <dsp:spPr>
        <a:xfrm>
          <a:off x="4777585" y="2883971"/>
          <a:ext cx="199700" cy="637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953"/>
              </a:lnTo>
              <a:lnTo>
                <a:pt x="199700" y="637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6437-F41B-42ED-9580-51120B25D2CB}">
      <dsp:nvSpPr>
        <dsp:cNvPr id="0" name=""/>
        <dsp:cNvSpPr/>
      </dsp:nvSpPr>
      <dsp:spPr>
        <a:xfrm>
          <a:off x="5155936" y="1717395"/>
          <a:ext cx="91440" cy="481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321"/>
              </a:lnTo>
              <a:lnTo>
                <a:pt x="51910" y="232321"/>
              </a:lnTo>
              <a:lnTo>
                <a:pt x="51910" y="481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2ABBF-FCD3-4A19-965E-730EF89FC6EE}">
      <dsp:nvSpPr>
        <dsp:cNvPr id="0" name=""/>
        <dsp:cNvSpPr/>
      </dsp:nvSpPr>
      <dsp:spPr>
        <a:xfrm>
          <a:off x="2618160" y="2892664"/>
          <a:ext cx="232638" cy="2170558"/>
        </a:xfrm>
        <a:custGeom>
          <a:avLst/>
          <a:gdLst/>
          <a:ahLst/>
          <a:cxnLst/>
          <a:rect l="0" t="0" r="0" b="0"/>
          <a:pathLst>
            <a:path>
              <a:moveTo>
                <a:pt x="232638" y="0"/>
              </a:moveTo>
              <a:lnTo>
                <a:pt x="232638" y="2170558"/>
              </a:lnTo>
              <a:lnTo>
                <a:pt x="0" y="2170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CA81-C8DA-418E-840B-9D224DEE3A40}">
      <dsp:nvSpPr>
        <dsp:cNvPr id="0" name=""/>
        <dsp:cNvSpPr/>
      </dsp:nvSpPr>
      <dsp:spPr>
        <a:xfrm>
          <a:off x="2618160" y="2892664"/>
          <a:ext cx="232638" cy="1328899"/>
        </a:xfrm>
        <a:custGeom>
          <a:avLst/>
          <a:gdLst/>
          <a:ahLst/>
          <a:cxnLst/>
          <a:rect l="0" t="0" r="0" b="0"/>
          <a:pathLst>
            <a:path>
              <a:moveTo>
                <a:pt x="232638" y="0"/>
              </a:moveTo>
              <a:lnTo>
                <a:pt x="232638" y="1328899"/>
              </a:lnTo>
              <a:lnTo>
                <a:pt x="0" y="1328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5C8C-8EC3-4EE5-8C41-94014C95A357}">
      <dsp:nvSpPr>
        <dsp:cNvPr id="0" name=""/>
        <dsp:cNvSpPr/>
      </dsp:nvSpPr>
      <dsp:spPr>
        <a:xfrm>
          <a:off x="2618160" y="2892664"/>
          <a:ext cx="232638" cy="487240"/>
        </a:xfrm>
        <a:custGeom>
          <a:avLst/>
          <a:gdLst/>
          <a:ahLst/>
          <a:cxnLst/>
          <a:rect l="0" t="0" r="0" b="0"/>
          <a:pathLst>
            <a:path>
              <a:moveTo>
                <a:pt x="232638" y="0"/>
              </a:moveTo>
              <a:lnTo>
                <a:pt x="232638" y="487240"/>
              </a:lnTo>
              <a:lnTo>
                <a:pt x="0" y="487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1A4A-0AA0-4AAC-A7D4-1CC33AFEF6CE}">
      <dsp:nvSpPr>
        <dsp:cNvPr id="0" name=""/>
        <dsp:cNvSpPr/>
      </dsp:nvSpPr>
      <dsp:spPr>
        <a:xfrm>
          <a:off x="3281060" y="1717395"/>
          <a:ext cx="1920596" cy="490057"/>
        </a:xfrm>
        <a:custGeom>
          <a:avLst/>
          <a:gdLst/>
          <a:ahLst/>
          <a:cxnLst/>
          <a:rect l="0" t="0" r="0" b="0"/>
          <a:pathLst>
            <a:path>
              <a:moveTo>
                <a:pt x="1920596" y="0"/>
              </a:moveTo>
              <a:lnTo>
                <a:pt x="1920596" y="241014"/>
              </a:lnTo>
              <a:lnTo>
                <a:pt x="0" y="241014"/>
              </a:lnTo>
              <a:lnTo>
                <a:pt x="0" y="4900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BA31-6AE2-4FA6-A262-D04651963F5F}">
      <dsp:nvSpPr>
        <dsp:cNvPr id="0" name=""/>
        <dsp:cNvSpPr/>
      </dsp:nvSpPr>
      <dsp:spPr>
        <a:xfrm>
          <a:off x="5155936" y="808613"/>
          <a:ext cx="91440" cy="3167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7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2FEE0-04FB-4BDB-AD55-673200C3AC16}">
      <dsp:nvSpPr>
        <dsp:cNvPr id="0" name=""/>
        <dsp:cNvSpPr/>
      </dsp:nvSpPr>
      <dsp:spPr>
        <a:xfrm>
          <a:off x="4663379" y="190369"/>
          <a:ext cx="1076553" cy="618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MVP board</a:t>
          </a:r>
          <a:endParaRPr lang="ko-KR" altLang="en-US" sz="1200" kern="1200" dirty="0"/>
        </a:p>
      </dsp:txBody>
      <dsp:txXfrm>
        <a:off x="4663379" y="190369"/>
        <a:ext cx="1076553" cy="618243"/>
      </dsp:txXfrm>
    </dsp:sp>
    <dsp:sp modelId="{0FD8CADE-99DF-4766-8736-B40E39F0C468}">
      <dsp:nvSpPr>
        <dsp:cNvPr id="0" name=""/>
        <dsp:cNvSpPr/>
      </dsp:nvSpPr>
      <dsp:spPr>
        <a:xfrm>
          <a:off x="4559101" y="1125384"/>
          <a:ext cx="1285109" cy="592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Home</a:t>
          </a:r>
          <a:endParaRPr lang="ko-KR" altLang="en-US" sz="1200" kern="1200" dirty="0"/>
        </a:p>
      </dsp:txBody>
      <dsp:txXfrm>
        <a:off x="4559101" y="1125384"/>
        <a:ext cx="1285109" cy="592010"/>
      </dsp:txXfrm>
    </dsp:sp>
    <dsp:sp modelId="{50C94379-7A71-4DDD-B794-AF6738962640}">
      <dsp:nvSpPr>
        <dsp:cNvPr id="0" name=""/>
        <dsp:cNvSpPr/>
      </dsp:nvSpPr>
      <dsp:spPr>
        <a:xfrm>
          <a:off x="2743233" y="2207452"/>
          <a:ext cx="1075652" cy="685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About</a:t>
          </a:r>
          <a:endParaRPr lang="ko-KR" altLang="en-US" sz="1600" kern="1200" dirty="0"/>
        </a:p>
      </dsp:txBody>
      <dsp:txXfrm>
        <a:off x="2743233" y="2207452"/>
        <a:ext cx="1075652" cy="685212"/>
      </dsp:txXfrm>
    </dsp:sp>
    <dsp:sp modelId="{7E1E0B06-12C8-4468-9E48-7A5240900E1F}">
      <dsp:nvSpPr>
        <dsp:cNvPr id="0" name=""/>
        <dsp:cNvSpPr/>
      </dsp:nvSpPr>
      <dsp:spPr>
        <a:xfrm>
          <a:off x="1180684" y="3208119"/>
          <a:ext cx="1437476" cy="343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Intro</a:t>
          </a:r>
          <a:endParaRPr lang="ko-KR" altLang="en-US" sz="1200" kern="1200" dirty="0"/>
        </a:p>
      </dsp:txBody>
      <dsp:txXfrm>
        <a:off x="1180684" y="3208119"/>
        <a:ext cx="1437476" cy="343572"/>
      </dsp:txXfrm>
    </dsp:sp>
    <dsp:sp modelId="{9AABE2C8-8C28-4A7C-B3DD-A66804C06BF2}">
      <dsp:nvSpPr>
        <dsp:cNvPr id="0" name=""/>
        <dsp:cNvSpPr/>
      </dsp:nvSpPr>
      <dsp:spPr>
        <a:xfrm>
          <a:off x="1180684" y="4049778"/>
          <a:ext cx="1437476" cy="343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History</a:t>
          </a:r>
          <a:endParaRPr lang="ko-KR" altLang="en-US" sz="1200" kern="1200" dirty="0"/>
        </a:p>
      </dsp:txBody>
      <dsp:txXfrm>
        <a:off x="1180684" y="4049778"/>
        <a:ext cx="1437476" cy="343572"/>
      </dsp:txXfrm>
    </dsp:sp>
    <dsp:sp modelId="{37BA6927-5B1D-48B2-9F85-682C1AA5941B}">
      <dsp:nvSpPr>
        <dsp:cNvPr id="0" name=""/>
        <dsp:cNvSpPr/>
      </dsp:nvSpPr>
      <dsp:spPr>
        <a:xfrm>
          <a:off x="1180684" y="4891436"/>
          <a:ext cx="1437476" cy="343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Support</a:t>
          </a:r>
          <a:endParaRPr lang="ko-KR" altLang="en-US" sz="1200" kern="1200" dirty="0"/>
        </a:p>
      </dsp:txBody>
      <dsp:txXfrm>
        <a:off x="1180684" y="4891436"/>
        <a:ext cx="1437476" cy="343572"/>
      </dsp:txXfrm>
    </dsp:sp>
    <dsp:sp modelId="{93617EB4-DAEE-412B-BB20-6F0BC91880C1}">
      <dsp:nvSpPr>
        <dsp:cNvPr id="0" name=""/>
        <dsp:cNvSpPr/>
      </dsp:nvSpPr>
      <dsp:spPr>
        <a:xfrm>
          <a:off x="4670020" y="2198759"/>
          <a:ext cx="1075652" cy="685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Notice</a:t>
          </a:r>
          <a:endParaRPr lang="ko-KR" altLang="en-US" sz="1600" kern="1200" dirty="0"/>
        </a:p>
      </dsp:txBody>
      <dsp:txXfrm>
        <a:off x="4670020" y="2198759"/>
        <a:ext cx="1075652" cy="685212"/>
      </dsp:txXfrm>
    </dsp:sp>
    <dsp:sp modelId="{5614A70B-DECF-4782-A653-EC3CC2E48679}">
      <dsp:nvSpPr>
        <dsp:cNvPr id="0" name=""/>
        <dsp:cNvSpPr/>
      </dsp:nvSpPr>
      <dsp:spPr>
        <a:xfrm>
          <a:off x="4977286" y="3390750"/>
          <a:ext cx="1230723" cy="262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Board Detail</a:t>
          </a:r>
          <a:endParaRPr lang="ko-KR" altLang="en-US" sz="1200" kern="1200" dirty="0"/>
        </a:p>
      </dsp:txBody>
      <dsp:txXfrm>
        <a:off x="4977286" y="3390750"/>
        <a:ext cx="1230723" cy="262349"/>
      </dsp:txXfrm>
    </dsp:sp>
    <dsp:sp modelId="{83F44614-33FE-4851-B1D2-6B8971E26699}">
      <dsp:nvSpPr>
        <dsp:cNvPr id="0" name=""/>
        <dsp:cNvSpPr/>
      </dsp:nvSpPr>
      <dsp:spPr>
        <a:xfrm>
          <a:off x="6252535" y="2207452"/>
          <a:ext cx="1754591" cy="685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SchoolMeals</a:t>
          </a:r>
          <a:endParaRPr lang="ko-KR" altLang="en-US" sz="1600" kern="1200" dirty="0"/>
        </a:p>
      </dsp:txBody>
      <dsp:txXfrm>
        <a:off x="6252535" y="2207452"/>
        <a:ext cx="1754591" cy="685212"/>
      </dsp:txXfrm>
    </dsp:sp>
    <dsp:sp modelId="{19F46C9D-0E70-4625-A4AC-86180D767687}">
      <dsp:nvSpPr>
        <dsp:cNvPr id="0" name=""/>
        <dsp:cNvSpPr/>
      </dsp:nvSpPr>
      <dsp:spPr>
        <a:xfrm>
          <a:off x="6720759" y="3390750"/>
          <a:ext cx="1230723" cy="262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Board Detail</a:t>
          </a:r>
          <a:endParaRPr lang="ko-KR" altLang="en-US" sz="1200" kern="1200" dirty="0"/>
        </a:p>
      </dsp:txBody>
      <dsp:txXfrm>
        <a:off x="6720759" y="3390750"/>
        <a:ext cx="1230723" cy="262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965BC-0D6F-422D-A2EB-7FFE2F92C4E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0826-D63D-40F8-82CC-D2E2890C0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받은 </a:t>
            </a:r>
            <a:r>
              <a:rPr lang="ko-KR" altLang="en-US" dirty="0" err="1"/>
              <a:t>스웨거</a:t>
            </a:r>
            <a:r>
              <a:rPr lang="ko-KR" altLang="en-US" dirty="0"/>
              <a:t> 데이터를 분석해본 결과 학교홈페이지와 접목이 용이함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7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Pages</a:t>
            </a:r>
            <a:r>
              <a:rPr lang="ko-KR" altLang="en-US" dirty="0"/>
              <a:t> 하위에 있는 </a:t>
            </a:r>
            <a:r>
              <a:rPr lang="en-US" altLang="ko-KR" dirty="0" err="1"/>
              <a:t>js</a:t>
            </a:r>
            <a:r>
              <a:rPr lang="ko-KR" altLang="en-US" dirty="0"/>
              <a:t>에 모두 적용되는 </a:t>
            </a:r>
            <a:r>
              <a:rPr lang="en-US" altLang="ko-KR" dirty="0"/>
              <a:t>_app.js</a:t>
            </a:r>
            <a:r>
              <a:rPr lang="ko-KR" altLang="en-US" dirty="0"/>
              <a:t>에 </a:t>
            </a:r>
            <a:r>
              <a:rPr lang="en-US" altLang="ko-KR" dirty="0"/>
              <a:t>Layout</a:t>
            </a:r>
            <a:r>
              <a:rPr lang="ko-KR" altLang="en-US" dirty="0"/>
              <a:t>과 구글폰트를 적용시킴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1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동적페이지를 미리 구성하는 </a:t>
            </a:r>
            <a:r>
              <a:rPr lang="en-US" altLang="ko-KR" dirty="0" err="1"/>
              <a:t>getStaticPaths</a:t>
            </a:r>
            <a:r>
              <a:rPr lang="ko-KR" altLang="en-US" dirty="0"/>
              <a:t>를 사용하여 최적화 작업을 수행함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68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4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달력 필터링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불러오는 동안 렌더링 시도해서 에러나는 </a:t>
            </a:r>
            <a:r>
              <a:rPr lang="ko-KR" altLang="en-US" dirty="0" err="1"/>
              <a:t>리액트의</a:t>
            </a:r>
            <a:r>
              <a:rPr lang="ko-KR" altLang="en-US" dirty="0"/>
              <a:t> 고질적인 문제 해결</a:t>
            </a:r>
            <a:r>
              <a:rPr lang="en-US" altLang="ko-KR" dirty="0"/>
              <a:t>(</a:t>
            </a:r>
            <a:r>
              <a:rPr lang="en-US" altLang="ko-KR" dirty="0" err="1"/>
              <a:t>axios,fetch</a:t>
            </a:r>
            <a:r>
              <a:rPr lang="ko-KR" altLang="en-US" dirty="0"/>
              <a:t>에 </a:t>
            </a:r>
            <a:r>
              <a:rPr lang="en-US" altLang="ko-KR" dirty="0" err="1"/>
              <a:t>async,await</a:t>
            </a:r>
            <a:r>
              <a:rPr lang="ko-KR" altLang="en-US" dirty="0"/>
              <a:t>를 적용해도 </a:t>
            </a:r>
            <a:r>
              <a:rPr lang="ko-KR" altLang="en-US" dirty="0" err="1"/>
              <a:t>해결안되는</a:t>
            </a:r>
            <a:r>
              <a:rPr lang="ko-KR" altLang="en-US" dirty="0"/>
              <a:t> 고질적인 문제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마무리 멘트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3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학교홈페이지로 개발 컨셉을 잡은 후 기획서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사용가능한 언어와 이번 프로젝트로 새로 공부할 언어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3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메뉴 구성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3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구상안</a:t>
            </a:r>
            <a:r>
              <a:rPr lang="ko-KR" altLang="en-US" dirty="0"/>
              <a:t> 간략하게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4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구성 소개 </a:t>
            </a:r>
            <a:endParaRPr lang="en-US" altLang="ko-KR" dirty="0"/>
          </a:p>
          <a:p>
            <a:r>
              <a:rPr lang="en-US" altLang="ko-KR" dirty="0"/>
              <a:t>pages</a:t>
            </a:r>
            <a:r>
              <a:rPr lang="ko-KR" altLang="en-US" dirty="0"/>
              <a:t>하위에 존재하는 </a:t>
            </a:r>
            <a:r>
              <a:rPr lang="en-US" altLang="ko-KR" dirty="0" err="1"/>
              <a:t>js</a:t>
            </a:r>
            <a:r>
              <a:rPr lang="ko-KR" altLang="en-US" dirty="0"/>
              <a:t>는 경로 이름으로 </a:t>
            </a:r>
            <a:r>
              <a:rPr lang="ko-KR" altLang="en-US" dirty="0" err="1"/>
              <a:t>되는것을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0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패키지 구성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4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6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반응형 </a:t>
            </a:r>
            <a:r>
              <a:rPr lang="en-US" altLang="ko-KR" dirty="0" err="1"/>
              <a:t>css</a:t>
            </a:r>
            <a:r>
              <a:rPr lang="ko-KR" altLang="en-US" dirty="0"/>
              <a:t>를 적용시킨 일부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30826-D63D-40F8-82CC-D2E2890C01E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863E8-A028-C4ED-6A5D-7F0C8F4C2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88F92-89C0-2E81-F3DE-E744CF18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B5887-FB9C-6F7E-BE68-7B2F0E87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585DC-249A-16D0-654A-AF602E82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C4079-1F46-2CE2-7381-58EF019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6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17946-6162-845A-3A46-0A3B81C2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BC0A6-8103-B510-5C70-028FAF2BC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4102B-2486-F067-BBFC-DF9FE734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FF827-ECD4-DDD9-3C6F-98173E76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6436C-7A0E-80D8-E31A-EB5DFD64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3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2AE16-D4CC-9112-D3BB-63D304F9C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4007B-45D4-2047-6533-7F84F581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3B1EB-D343-D075-CE04-A2192AFF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C7EAD-DEA4-4E66-006A-80019DC8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C43C3-DA65-DFAD-F250-8FA2864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7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2B42A-5850-3ADD-3995-2B460149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08AD9-ECAE-17D7-D9CA-8D4BD81D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AD706-A8D4-D14D-3675-5D563EA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524B3-0F2E-4344-B076-6553F51E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E5012-778C-A1E6-DDA1-55907C60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6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FC37-D591-D3A3-8998-B2E55EF7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7B52B-784F-7938-AFA7-0851B70E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F472-DA02-5037-0630-0919C1FF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64A06-24B0-92A7-13EC-51747088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1F08-1D97-7003-7F19-8ED176B6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DF6F-6D5B-681F-ED49-6085F30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C1CBA-D317-5AD5-135C-04AE93C54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8C8E2-7E55-86AE-8874-34DC8D162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078C3-654A-1B94-97A3-78382338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68740-3961-BF73-91A3-D380EECE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FBCBE-8A9C-255A-C475-082404E0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B75DA-39CE-4425-1E59-CD6B8058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0BBAA-018D-B969-E80A-D7C2E473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56D9A-7AD3-666B-7316-8850158C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BA9DEF-C90F-B797-DB01-4AB31C8E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7B254-632C-B18B-2372-692BD73BE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3CC059-7865-2A0E-3E07-7ADAAB29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F846E3-8BA6-A119-F2EC-A31A87D5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912F5-72F3-6B88-AFFE-29E75AD6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E8AB3-5F64-C043-9745-2DBE28D9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DB51CE-CE78-34D8-9346-26560BDE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0D480-AD0A-DADF-5F0B-E294FADA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DF6A60-C96B-86A6-F933-7ECAA4CF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4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FAD33-83FC-E7A2-981D-849CEBAE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AB39C-4848-C6B7-C23C-50B36BFD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0691D-545F-4569-3C30-6B46D2C7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8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18843-7F93-4E78-F7FC-3B386B08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2F973-A931-8E5B-1A8C-CB2AEA89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2250F-6B50-6DB1-979C-85899405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4A377-F448-CF0F-FB05-00B162B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E29D6-65A1-3647-BE1F-C7F6B7F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85688-9E70-526C-0610-4B60DEE8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7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32BF-5890-D2E5-1A91-671B3753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F713C-33CC-D344-1779-4982DADA9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50690-B368-03EC-264B-8ADEBFF39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01627-619F-C686-C677-B84C801D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CB8D0-9337-41B5-78F5-32117209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0E8A4-A4D3-DF3B-E5E7-1B51BACB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4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11C85B-A5FD-00D6-A431-25578E61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681C4-5F7A-65F7-6FC3-AEA8378C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78248-16E1-C922-D764-8E73EAC5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3145-5A3F-4178-97F9-2644AD95136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59D-42A3-CF78-76A0-89221BBFB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3F9B8-15ED-6559-87E1-27BFB24CA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E2B9-07EB-4A8B-8C2B-998D48CB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11.20:300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71055BA1-FD69-D5CC-7F91-011F18D3A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49329"/>
              </p:ext>
            </p:extLst>
          </p:nvPr>
        </p:nvGraphicFramePr>
        <p:xfrm>
          <a:off x="2032000" y="1791304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기간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2022.09.19~2022.11.4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1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9400F9-8C85-AB07-B3C3-E1C765C3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77" y="652462"/>
            <a:ext cx="3095625" cy="555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D4022-4545-10A3-BE49-8A50A394F4AC}"/>
              </a:ext>
            </a:extLst>
          </p:cNvPr>
          <p:cNvSpPr txBox="1"/>
          <p:nvPr/>
        </p:nvSpPr>
        <p:spPr>
          <a:xfrm>
            <a:off x="5609863" y="2828835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Axios</a:t>
            </a:r>
            <a:r>
              <a:rPr lang="en-US" altLang="ko-KR" dirty="0"/>
              <a:t> – </a:t>
            </a:r>
            <a:r>
              <a:rPr lang="ko-KR" altLang="en-US" dirty="0"/>
              <a:t>데이터 통신</a:t>
            </a:r>
            <a:endParaRPr lang="en-US" altLang="ko-KR" dirty="0"/>
          </a:p>
          <a:p>
            <a:r>
              <a:rPr lang="en-US" altLang="ko-KR" dirty="0"/>
              <a:t>Bootstrap, react-bootstrap – </a:t>
            </a:r>
            <a:r>
              <a:rPr lang="ko-KR" altLang="en-US" dirty="0"/>
              <a:t>부트스트랩 </a:t>
            </a:r>
            <a:r>
              <a:rPr lang="en-US" altLang="ko-KR" dirty="0"/>
              <a:t>in React.js</a:t>
            </a:r>
          </a:p>
          <a:p>
            <a:r>
              <a:rPr lang="en-US" altLang="ko-KR" dirty="0"/>
              <a:t>Moment, react-</a:t>
            </a:r>
            <a:r>
              <a:rPr lang="en-US" altLang="ko-KR" dirty="0" err="1"/>
              <a:t>calaender</a:t>
            </a:r>
            <a:r>
              <a:rPr lang="en-US" altLang="ko-KR" dirty="0"/>
              <a:t> – </a:t>
            </a:r>
            <a:r>
              <a:rPr lang="ko-KR" altLang="en-US" dirty="0"/>
              <a:t>달력 생성 및 날짜 관리</a:t>
            </a:r>
            <a:endParaRPr lang="en-US" altLang="ko-KR" dirty="0"/>
          </a:p>
          <a:p>
            <a:r>
              <a:rPr lang="en-US" altLang="ko-KR" dirty="0"/>
              <a:t>React-</a:t>
            </a:r>
            <a:r>
              <a:rPr lang="en-US" altLang="ko-KR" dirty="0" err="1"/>
              <a:t>dom,react,next</a:t>
            </a:r>
            <a:r>
              <a:rPr lang="en-US" altLang="ko-KR" dirty="0"/>
              <a:t> – next.js</a:t>
            </a:r>
            <a:r>
              <a:rPr lang="ko-KR" altLang="en-US" dirty="0"/>
              <a:t>구성 기본 툴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48B0DF-A6D7-2D54-FF8F-E051BF8362D5}"/>
              </a:ext>
            </a:extLst>
          </p:cNvPr>
          <p:cNvSpPr txBox="1">
            <a:spLocks/>
          </p:cNvSpPr>
          <p:nvPr/>
        </p:nvSpPr>
        <p:spPr>
          <a:xfrm>
            <a:off x="7033317" y="418408"/>
            <a:ext cx="45253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package.json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21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64314-64B7-828E-0F70-3E30EB28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http://10.10.11.20:3000/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45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CF0387-56AD-3D3F-CED7-454DE7E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4" y="444667"/>
            <a:ext cx="2733675" cy="5086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F5C44-7A95-B75A-D850-2FE737912885}"/>
              </a:ext>
            </a:extLst>
          </p:cNvPr>
          <p:cNvSpPr txBox="1"/>
          <p:nvPr/>
        </p:nvSpPr>
        <p:spPr>
          <a:xfrm>
            <a:off x="705853" y="578317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Footer.module.css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EC0264-81A3-0788-E945-9AEEC5E7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113" y="792328"/>
            <a:ext cx="27622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3E191A-0D6D-45E5-0C31-8BFB1071C21B}"/>
              </a:ext>
            </a:extLst>
          </p:cNvPr>
          <p:cNvSpPr txBox="1"/>
          <p:nvPr/>
        </p:nvSpPr>
        <p:spPr>
          <a:xfrm>
            <a:off x="4507079" y="578317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schoolmeal.module.css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4B6CCD-0220-4EB7-8A57-68758471A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208" y="1216191"/>
            <a:ext cx="2790825" cy="354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A8BA4-1919-6A1B-5E80-A2DD62F6B28F}"/>
              </a:ext>
            </a:extLst>
          </p:cNvPr>
          <p:cNvSpPr txBox="1"/>
          <p:nvPr/>
        </p:nvSpPr>
        <p:spPr>
          <a:xfrm>
            <a:off x="8366208" y="578317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intro.module.css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72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657C-1FD0-AD4A-05EB-8753DA40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D78095-4080-B371-2212-5115B85A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2" y="1690688"/>
            <a:ext cx="5290148" cy="4138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E6502D-D788-3CBA-D15B-4455B639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27" y="2451470"/>
            <a:ext cx="4314392" cy="2616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BC3D2-EC87-2A06-C7AF-4409F890B9F1}"/>
              </a:ext>
            </a:extLst>
          </p:cNvPr>
          <p:cNvSpPr txBox="1"/>
          <p:nvPr/>
        </p:nvSpPr>
        <p:spPr>
          <a:xfrm>
            <a:off x="1094509" y="6012873"/>
            <a:ext cx="458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_app.js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27305-EA75-85AB-6938-C4F806851387}"/>
              </a:ext>
            </a:extLst>
          </p:cNvPr>
          <p:cNvSpPr txBox="1"/>
          <p:nvPr/>
        </p:nvSpPr>
        <p:spPr>
          <a:xfrm>
            <a:off x="6978817" y="5366620"/>
            <a:ext cx="3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Layout.js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96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C4322E-253D-2B8C-9A8D-569A7A6E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60" y="720870"/>
            <a:ext cx="4805601" cy="4264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FF297-D907-4951-958E-27918C919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190" y="720870"/>
            <a:ext cx="4699028" cy="4280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7387B-6AFD-012C-758A-DE93F954E805}"/>
              </a:ext>
            </a:extLst>
          </p:cNvPr>
          <p:cNvSpPr txBox="1"/>
          <p:nvPr/>
        </p:nvSpPr>
        <p:spPr>
          <a:xfrm>
            <a:off x="952760" y="5257800"/>
            <a:ext cx="48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[schoolMealDetail].js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9032-2897-46DD-03FF-CCD01AC6596F}"/>
              </a:ext>
            </a:extLst>
          </p:cNvPr>
          <p:cNvSpPr txBox="1"/>
          <p:nvPr/>
        </p:nvSpPr>
        <p:spPr>
          <a:xfrm>
            <a:off x="6656903" y="5261811"/>
            <a:ext cx="48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[noticeDetail].js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78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1C4189-EF43-A698-82BC-5F46176A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452562"/>
            <a:ext cx="5591175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4E786C-B68E-B970-309A-8946E77A3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3062287"/>
            <a:ext cx="5067300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50E677-5C1B-BA0B-7D18-053F482DD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475" y="2271712"/>
            <a:ext cx="5067301" cy="37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C55DF-1F84-C74F-AE0A-60982B9B42D6}"/>
              </a:ext>
            </a:extLst>
          </p:cNvPr>
          <p:cNvSpPr txBox="1"/>
          <p:nvPr/>
        </p:nvSpPr>
        <p:spPr>
          <a:xfrm>
            <a:off x="3657599" y="5778781"/>
            <a:ext cx="55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Notice/index.js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71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91DD10-97D6-A3EF-FADD-0E13FAE8F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714500"/>
            <a:ext cx="6524625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B641A1-ED06-4E38-764E-5A414C74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2428875"/>
            <a:ext cx="5138737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3CE85F-B4FB-1924-7411-744F0894F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49" y="3609975"/>
            <a:ext cx="5138737" cy="40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17415-A185-F1DC-A62E-879630EC441F}"/>
              </a:ext>
            </a:extLst>
          </p:cNvPr>
          <p:cNvSpPr txBox="1"/>
          <p:nvPr/>
        </p:nvSpPr>
        <p:spPr>
          <a:xfrm>
            <a:off x="3657599" y="5778781"/>
            <a:ext cx="55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SchoolMeal</a:t>
            </a:r>
            <a:r>
              <a:rPr lang="en-US" altLang="ko-KR" dirty="0"/>
              <a:t>/index.js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84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272D77-F009-F15B-A820-D05F65F9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" y="683042"/>
            <a:ext cx="5934075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EDC4C-F7C2-8158-1373-9A77E744EE9E}"/>
              </a:ext>
            </a:extLst>
          </p:cNvPr>
          <p:cNvSpPr txBox="1"/>
          <p:nvPr/>
        </p:nvSpPr>
        <p:spPr>
          <a:xfrm>
            <a:off x="6721642" y="1066800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Pages/index.js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4770F-EA2F-517A-71B6-97F6F8822A11}"/>
              </a:ext>
            </a:extLst>
          </p:cNvPr>
          <p:cNvSpPr txBox="1"/>
          <p:nvPr/>
        </p:nvSpPr>
        <p:spPr>
          <a:xfrm>
            <a:off x="6721642" y="3645386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SchoolMeal</a:t>
            </a:r>
            <a:r>
              <a:rPr lang="en-US" altLang="ko-KR" dirty="0"/>
              <a:t>/index.js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D07CA2-F93F-6DEA-F84B-602A00212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68" y="4808871"/>
            <a:ext cx="5934074" cy="1647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DCD25-D033-5B44-C692-127554928D38}"/>
              </a:ext>
            </a:extLst>
          </p:cNvPr>
          <p:cNvSpPr txBox="1"/>
          <p:nvPr/>
        </p:nvSpPr>
        <p:spPr>
          <a:xfrm>
            <a:off x="6721641" y="5448117"/>
            <a:ext cx="50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Notice/index.js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205BF7-0F11-9B37-952F-1E64FCBB5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68" y="3031706"/>
            <a:ext cx="5934074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6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309BA-17C4-148E-3659-2800C4E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58942-8E5A-5A5B-ACFA-B0994181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무엇을 만드는가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어떻게 </a:t>
            </a:r>
            <a:r>
              <a:rPr lang="ko-KR" altLang="en-US" dirty="0" err="1"/>
              <a:t>만들것인가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핵심 코드</a:t>
            </a:r>
          </a:p>
        </p:txBody>
      </p:sp>
    </p:spTree>
    <p:extLst>
      <p:ext uri="{BB962C8B-B14F-4D97-AF65-F5344CB8AC3E}">
        <p14:creationId xmlns:p14="http://schemas.microsoft.com/office/powerpoint/2010/main" val="267829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2B64-78C0-D80A-548B-F3AED1BB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만드는가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DCC1F-804B-D5D9-05D3-D127E97A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9" y="1852362"/>
            <a:ext cx="6820941" cy="482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75A649-1178-372F-3C50-9CD97E92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53" y="1451308"/>
            <a:ext cx="6259433" cy="4431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5DDF2A-8C76-8363-C60E-F1CE4ED41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847" y="2028825"/>
            <a:ext cx="6259433" cy="44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6924E7-42BC-C31D-3920-50172D00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23" y="781300"/>
            <a:ext cx="4609954" cy="5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7DEA0-D79F-8B61-5EEF-93D82FD9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일정계획표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567D0-8A24-A692-5AB5-31D3CD89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4" y="2148527"/>
            <a:ext cx="10702591" cy="32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81BE-B5BF-0D93-B182-CBEA80D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만들것인가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BCDF9D0-2D24-F5FD-F35C-3B897790FEE9}"/>
              </a:ext>
            </a:extLst>
          </p:cNvPr>
          <p:cNvSpPr/>
          <p:nvPr/>
        </p:nvSpPr>
        <p:spPr>
          <a:xfrm flipH="1">
            <a:off x="1122947" y="1820779"/>
            <a:ext cx="10130590" cy="129540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A770B-1F83-5F78-E67A-0370A21C0B96}"/>
              </a:ext>
            </a:extLst>
          </p:cNvPr>
          <p:cNvSpPr txBox="1"/>
          <p:nvPr/>
        </p:nvSpPr>
        <p:spPr>
          <a:xfrm>
            <a:off x="413083" y="3116179"/>
            <a:ext cx="14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미숙함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88122-9AA7-9BAD-88D8-DC863ABC44D1}"/>
              </a:ext>
            </a:extLst>
          </p:cNvPr>
          <p:cNvSpPr txBox="1"/>
          <p:nvPr/>
        </p:nvSpPr>
        <p:spPr>
          <a:xfrm>
            <a:off x="10270958" y="3116179"/>
            <a:ext cx="15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능숙함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152572-3269-2572-C9B2-D89874E48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46" y="3246270"/>
            <a:ext cx="1242088" cy="8634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A8015B-4699-20D3-97F0-4648C5684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46" y="4289557"/>
            <a:ext cx="1242088" cy="881615"/>
          </a:xfrm>
          <a:prstGeom prst="rect">
            <a:avLst/>
          </a:prstGeom>
        </p:spPr>
      </p:pic>
      <p:pic>
        <p:nvPicPr>
          <p:cNvPr id="11" name="그림 10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9260F388-A85E-7FA4-8F2B-4CC95D1415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9"/>
          <a:stretch/>
        </p:blipFill>
        <p:spPr>
          <a:xfrm>
            <a:off x="7038685" y="3246269"/>
            <a:ext cx="1124696" cy="7986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92D22E-D9A7-FDE4-9BC3-3B92264DE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10" y="3246270"/>
            <a:ext cx="979776" cy="7986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48AD16-EF36-EAF0-9A2B-499A132CE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32" y="3246269"/>
            <a:ext cx="1341700" cy="8816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1CB9D7-FB6A-055A-F421-39CF46640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18" y="2064112"/>
            <a:ext cx="4443753" cy="26662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683F83-F294-EF38-886F-E62B0B421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99" y="1444027"/>
            <a:ext cx="2890190" cy="40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12CC94D-81B0-ECA2-38EC-2DFCF73575A4}"/>
              </a:ext>
            </a:extLst>
          </p:cNvPr>
          <p:cNvSpPr txBox="1">
            <a:spLocks/>
          </p:cNvSpPr>
          <p:nvPr/>
        </p:nvSpPr>
        <p:spPr>
          <a:xfrm>
            <a:off x="544286" y="201839"/>
            <a:ext cx="45253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Menu Structure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0645D4C-F5D0-CE8D-F22C-ED855DD59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84210"/>
              </p:ext>
            </p:extLst>
          </p:nvPr>
        </p:nvGraphicFramePr>
        <p:xfrm>
          <a:off x="838200" y="1027906"/>
          <a:ext cx="10809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4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EF0BB4-99A4-079E-64B7-6BE0D46AF587}"/>
              </a:ext>
            </a:extLst>
          </p:cNvPr>
          <p:cNvGrpSpPr/>
          <p:nvPr/>
        </p:nvGrpSpPr>
        <p:grpSpPr>
          <a:xfrm>
            <a:off x="612863" y="521369"/>
            <a:ext cx="3365579" cy="2005263"/>
            <a:chOff x="292021" y="874295"/>
            <a:chExt cx="7613735" cy="5414211"/>
          </a:xfrm>
        </p:grpSpPr>
        <p:pic>
          <p:nvPicPr>
            <p:cNvPr id="9" name="그림 8" descr="텍스트, 스크린샷, 명함이(가) 표시된 사진&#10;&#10;자동 생성된 설명">
              <a:extLst>
                <a:ext uri="{FF2B5EF4-FFF2-40B4-BE49-F238E27FC236}">
                  <a16:creationId xmlns:a16="http://schemas.microsoft.com/office/drawing/2014/main" id="{BB303DC9-F1D2-2CAF-76EB-346184566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21" y="874295"/>
              <a:ext cx="7613735" cy="5414211"/>
            </a:xfrm>
            <a:prstGeom prst="rect">
              <a:avLst/>
            </a:prstGeom>
          </p:spPr>
        </p:pic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77AC86EF-CBD5-393E-4389-135A79B93053}"/>
                </a:ext>
              </a:extLst>
            </p:cNvPr>
            <p:cNvSpPr/>
            <p:nvPr/>
          </p:nvSpPr>
          <p:spPr>
            <a:xfrm>
              <a:off x="880565" y="1590023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DD4E4EA5-778D-46F9-3DB9-B144C8BD84B9}"/>
                </a:ext>
              </a:extLst>
            </p:cNvPr>
            <p:cNvSpPr/>
            <p:nvPr/>
          </p:nvSpPr>
          <p:spPr>
            <a:xfrm>
              <a:off x="2098761" y="3701716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AD92E21-228D-730E-8228-6651D96D0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7370" y="4496682"/>
              <a:ext cx="2342633" cy="1281048"/>
            </a:xfrm>
            <a:prstGeom prst="rect">
              <a:avLst/>
            </a:prstGeom>
          </p:spPr>
        </p:pic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3746663A-C6BD-BF46-67F9-45457785CCB4}"/>
                </a:ext>
              </a:extLst>
            </p:cNvPr>
            <p:cNvSpPr/>
            <p:nvPr/>
          </p:nvSpPr>
          <p:spPr>
            <a:xfrm>
              <a:off x="2764508" y="4395530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196621-629C-59C2-3289-A41F37877407}"/>
              </a:ext>
            </a:extLst>
          </p:cNvPr>
          <p:cNvGrpSpPr/>
          <p:nvPr/>
        </p:nvGrpSpPr>
        <p:grpSpPr>
          <a:xfrm>
            <a:off x="4646536" y="521369"/>
            <a:ext cx="2898928" cy="2005263"/>
            <a:chOff x="453870" y="1015541"/>
            <a:chExt cx="6787854" cy="4826918"/>
          </a:xfrm>
        </p:grpSpPr>
        <p:pic>
          <p:nvPicPr>
            <p:cNvPr id="16" name="그림 15" descr="텍스트, 스크린샷, 명함이(가) 표시된 사진&#10;&#10;자동 생성된 설명">
              <a:extLst>
                <a:ext uri="{FF2B5EF4-FFF2-40B4-BE49-F238E27FC236}">
                  <a16:creationId xmlns:a16="http://schemas.microsoft.com/office/drawing/2014/main" id="{EB0E3662-310B-E5CA-7667-6E85249BE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70" y="1015541"/>
              <a:ext cx="6787854" cy="4826918"/>
            </a:xfrm>
            <a:prstGeom prst="rect">
              <a:avLst/>
            </a:prstGeom>
          </p:spPr>
        </p:pic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822EF50B-3013-7207-5D95-CBAFE6E98270}"/>
                </a:ext>
              </a:extLst>
            </p:cNvPr>
            <p:cNvSpPr/>
            <p:nvPr/>
          </p:nvSpPr>
          <p:spPr>
            <a:xfrm>
              <a:off x="531758" y="2351667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F7BDF611-1393-9364-3882-651F1CB814CC}"/>
                </a:ext>
              </a:extLst>
            </p:cNvPr>
            <p:cNvSpPr/>
            <p:nvPr/>
          </p:nvSpPr>
          <p:spPr>
            <a:xfrm>
              <a:off x="2088108" y="1945971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BA7647-1853-2EF7-DE21-8BD3A741A123}"/>
              </a:ext>
            </a:extLst>
          </p:cNvPr>
          <p:cNvGrpSpPr/>
          <p:nvPr/>
        </p:nvGrpSpPr>
        <p:grpSpPr>
          <a:xfrm>
            <a:off x="7905430" y="521369"/>
            <a:ext cx="3365579" cy="2005263"/>
            <a:chOff x="543919" y="1257611"/>
            <a:chExt cx="6702331" cy="434277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7D97924-6838-A949-C12F-B8935ECCA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19" y="1257611"/>
              <a:ext cx="6702331" cy="4342778"/>
            </a:xfrm>
            <a:prstGeom prst="rect">
              <a:avLst/>
            </a:prstGeom>
          </p:spPr>
        </p:pic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089A5B80-1C8F-5196-979F-525C74D02E8F}"/>
                </a:ext>
              </a:extLst>
            </p:cNvPr>
            <p:cNvSpPr/>
            <p:nvPr/>
          </p:nvSpPr>
          <p:spPr>
            <a:xfrm>
              <a:off x="1509931" y="1885096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12A4EC89-367D-5448-45BB-692C5C4077A6}"/>
                </a:ext>
              </a:extLst>
            </p:cNvPr>
            <p:cNvSpPr/>
            <p:nvPr/>
          </p:nvSpPr>
          <p:spPr>
            <a:xfrm>
              <a:off x="4116653" y="1980631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6600D673-6E2F-0F43-4FDA-5983AED1F45F}"/>
                </a:ext>
              </a:extLst>
            </p:cNvPr>
            <p:cNvSpPr/>
            <p:nvPr/>
          </p:nvSpPr>
          <p:spPr>
            <a:xfrm>
              <a:off x="3815912" y="3969293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9F9C85-E5BB-9E14-3B42-42049CC9A775}"/>
              </a:ext>
            </a:extLst>
          </p:cNvPr>
          <p:cNvGrpSpPr/>
          <p:nvPr/>
        </p:nvGrpSpPr>
        <p:grpSpPr>
          <a:xfrm>
            <a:off x="1411515" y="3569082"/>
            <a:ext cx="3036500" cy="2329195"/>
            <a:chOff x="532868" y="1200068"/>
            <a:chExt cx="5968764" cy="424445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6BA6D6A-3BD9-0AF1-D897-90E27AB42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68" y="1200068"/>
              <a:ext cx="5968764" cy="4244454"/>
            </a:xfrm>
            <a:prstGeom prst="rect">
              <a:avLst/>
            </a:prstGeom>
          </p:spPr>
        </p:pic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EB557101-747E-E522-7828-391943B01D54}"/>
                </a:ext>
              </a:extLst>
            </p:cNvPr>
            <p:cNvSpPr/>
            <p:nvPr/>
          </p:nvSpPr>
          <p:spPr>
            <a:xfrm>
              <a:off x="711994" y="1818275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D0A2E13-5A63-2425-F0B3-2819C7103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754" y="2058462"/>
              <a:ext cx="1384501" cy="1263833"/>
            </a:xfrm>
            <a:prstGeom prst="rect">
              <a:avLst/>
            </a:prstGeom>
          </p:spPr>
        </p:pic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B5F38BAB-D250-DFAF-38D6-E94C5DE663CE}"/>
                </a:ext>
              </a:extLst>
            </p:cNvPr>
            <p:cNvSpPr/>
            <p:nvPr/>
          </p:nvSpPr>
          <p:spPr>
            <a:xfrm>
              <a:off x="4820754" y="1913809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670548C-53C2-12E9-6D79-8D6A61C8E207}"/>
              </a:ext>
            </a:extLst>
          </p:cNvPr>
          <p:cNvGrpSpPr/>
          <p:nvPr/>
        </p:nvGrpSpPr>
        <p:grpSpPr>
          <a:xfrm>
            <a:off x="6234733" y="3398041"/>
            <a:ext cx="3794199" cy="2671278"/>
            <a:chOff x="226964" y="1071074"/>
            <a:chExt cx="7178247" cy="510453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E5B1C92-1321-F913-D165-DF11C2640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64" y="1071074"/>
              <a:ext cx="7178247" cy="5104531"/>
            </a:xfrm>
            <a:prstGeom prst="rect">
              <a:avLst/>
            </a:prstGeom>
          </p:spPr>
        </p:pic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91358B7A-FEFA-2A57-CDFA-AAEA4EC54FDA}"/>
                </a:ext>
              </a:extLst>
            </p:cNvPr>
            <p:cNvSpPr/>
            <p:nvPr/>
          </p:nvSpPr>
          <p:spPr>
            <a:xfrm>
              <a:off x="2207023" y="1573068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AD08960B-04D4-82A0-40F0-640B70C34EF1}"/>
                </a:ext>
              </a:extLst>
            </p:cNvPr>
            <p:cNvSpPr/>
            <p:nvPr/>
          </p:nvSpPr>
          <p:spPr>
            <a:xfrm>
              <a:off x="2198369" y="2255828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F3612E90-760B-2517-4323-AC70BA473A45}"/>
                </a:ext>
              </a:extLst>
            </p:cNvPr>
            <p:cNvSpPr/>
            <p:nvPr/>
          </p:nvSpPr>
          <p:spPr>
            <a:xfrm>
              <a:off x="2207023" y="2751216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17ACEEC9-9EE8-A387-EF3E-DE3EA5BC286C}"/>
                </a:ext>
              </a:extLst>
            </p:cNvPr>
            <p:cNvSpPr/>
            <p:nvPr/>
          </p:nvSpPr>
          <p:spPr>
            <a:xfrm>
              <a:off x="2207023" y="5071257"/>
              <a:ext cx="494299" cy="480375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1725C05-5C72-62B3-FDB1-9BF4A3FA6D26}"/>
              </a:ext>
            </a:extLst>
          </p:cNvPr>
          <p:cNvSpPr txBox="1"/>
          <p:nvPr/>
        </p:nvSpPr>
        <p:spPr>
          <a:xfrm>
            <a:off x="612863" y="2727158"/>
            <a:ext cx="3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9A6B0C-BF6E-8F8D-187D-6AE3DEC4A94E}"/>
              </a:ext>
            </a:extLst>
          </p:cNvPr>
          <p:cNvSpPr txBox="1"/>
          <p:nvPr/>
        </p:nvSpPr>
        <p:spPr>
          <a:xfrm>
            <a:off x="4803895" y="2737444"/>
            <a:ext cx="274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ABOUT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20BD0D-2CAC-96F6-63A3-8F3B04F89CC0}"/>
              </a:ext>
            </a:extLst>
          </p:cNvPr>
          <p:cNvSpPr txBox="1"/>
          <p:nvPr/>
        </p:nvSpPr>
        <p:spPr>
          <a:xfrm>
            <a:off x="8016690" y="2645554"/>
            <a:ext cx="3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5329EF-0A85-14D3-5879-2F4BD83388DE}"/>
              </a:ext>
            </a:extLst>
          </p:cNvPr>
          <p:cNvSpPr txBox="1"/>
          <p:nvPr/>
        </p:nvSpPr>
        <p:spPr>
          <a:xfrm>
            <a:off x="1246975" y="5999999"/>
            <a:ext cx="3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SchoolMeal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80D2F5-A76E-37A6-12DE-90B293DB31DA}"/>
              </a:ext>
            </a:extLst>
          </p:cNvPr>
          <p:cNvSpPr txBox="1"/>
          <p:nvPr/>
        </p:nvSpPr>
        <p:spPr>
          <a:xfrm>
            <a:off x="6458007" y="6129213"/>
            <a:ext cx="3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Board 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92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B48DB8-2DFD-5A32-6F52-FBCCFC78C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63" y="963528"/>
            <a:ext cx="2257425" cy="4000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FCFC22-9351-EFE4-940E-84174A8E7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1392153"/>
            <a:ext cx="2371725" cy="3143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FAA06-FB4E-01EF-20F3-A51161C21B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25"/>
          <a:stretch/>
        </p:blipFill>
        <p:spPr>
          <a:xfrm>
            <a:off x="8937711" y="216568"/>
            <a:ext cx="2190750" cy="5494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8064-4C61-1CFD-62B2-F118A0A1BB20}"/>
              </a:ext>
            </a:extLst>
          </p:cNvPr>
          <p:cNvSpPr txBox="1"/>
          <p:nvPr/>
        </p:nvSpPr>
        <p:spPr>
          <a:xfrm>
            <a:off x="996863" y="5101389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BE435-AD55-3F0B-D229-1868E76851A3}"/>
              </a:ext>
            </a:extLst>
          </p:cNvPr>
          <p:cNvSpPr txBox="1"/>
          <p:nvPr/>
        </p:nvSpPr>
        <p:spPr>
          <a:xfrm>
            <a:off x="4910137" y="4779362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페이지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56A78-F6E6-6DAB-B32A-68E93D8279C3}"/>
              </a:ext>
            </a:extLst>
          </p:cNvPr>
          <p:cNvSpPr txBox="1"/>
          <p:nvPr/>
        </p:nvSpPr>
        <p:spPr>
          <a:xfrm>
            <a:off x="8904373" y="5959641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ko-KR" altLang="en-US" dirty="0"/>
              <a:t>경로 및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961038-E160-6D94-02E4-CF206F628C2C}"/>
              </a:ext>
            </a:extLst>
          </p:cNvPr>
          <p:cNvSpPr txBox="1">
            <a:spLocks/>
          </p:cNvSpPr>
          <p:nvPr/>
        </p:nvSpPr>
        <p:spPr>
          <a:xfrm>
            <a:off x="544286" y="201839"/>
            <a:ext cx="45253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Editor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01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298</Words>
  <Application>Microsoft Office PowerPoint</Application>
  <PresentationFormat>와이드스크린</PresentationFormat>
  <Paragraphs>104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목차</vt:lpstr>
      <vt:lpstr>무엇을 만드는가?</vt:lpstr>
      <vt:lpstr>PowerPoint 프레젠테이션</vt:lpstr>
      <vt:lpstr>일정계획표</vt:lpstr>
      <vt:lpstr>어떻게 만들것인가?</vt:lpstr>
      <vt:lpstr>PowerPoint 프레젠테이션</vt:lpstr>
      <vt:lpstr>PowerPoint 프레젠테이션</vt:lpstr>
      <vt:lpstr>PowerPoint 프레젠테이션</vt:lpstr>
      <vt:lpstr>PowerPoint 프레젠테이션</vt:lpstr>
      <vt:lpstr>http://10.10.11.20:3000/</vt:lpstr>
      <vt:lpstr>PowerPoint 프레젠테이션</vt:lpstr>
      <vt:lpstr>핵심 코드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최동영</dc:creator>
  <cp:lastModifiedBy>최동영</cp:lastModifiedBy>
  <cp:revision>8</cp:revision>
  <dcterms:created xsi:type="dcterms:W3CDTF">2022-10-25T03:59:12Z</dcterms:created>
  <dcterms:modified xsi:type="dcterms:W3CDTF">2022-10-26T04:32:54Z</dcterms:modified>
</cp:coreProperties>
</file>