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DCB33D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7B4168-C03F-F647-9813-4B61FDC6D7EE}" name="최동영" initials="최" userId="최동영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3_DCB33D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5D3823-9BBB-4671-A449-4C982E4729D3}" authorId="{E67B4168-C03F-F647-9813-4B61FDC6D7EE}" created="2022-09-29T06:43:37.579">
    <pc:sldMkLst xmlns:pc="http://schemas.microsoft.com/office/powerpoint/2013/main/command">
      <pc:docMk/>
      <pc:sldMk cId="3702734154" sldId="259"/>
    </pc:sldMkLst>
    <p188:txBody>
      <a:bodyPr/>
      <a:lstStyle/>
      <a:p>
        <a:r>
          <a:rPr lang="ko-KR" altLang="en-US"/>
          <a:t>모든 JSON요청은 수정사항 없이 viewer의 역할만을 수행하기 때문에 GET방식으로 요청한다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BD40-DC64-427F-AB29-2C49EE46E1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7C1D-C285-46CC-9F43-77480F8BC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3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JSON</a:t>
            </a:r>
            <a:r>
              <a:rPr lang="ko-KR" altLang="en-US" dirty="0"/>
              <a:t>요청은 수정사항 없이 </a:t>
            </a:r>
            <a:r>
              <a:rPr lang="en-US" altLang="ko-KR" dirty="0"/>
              <a:t>viewer</a:t>
            </a:r>
            <a:r>
              <a:rPr lang="ko-KR" altLang="en-US" dirty="0"/>
              <a:t>의 역할만을 수행하기 때문에 </a:t>
            </a:r>
            <a:r>
              <a:rPr lang="en-US" altLang="ko-KR" dirty="0"/>
              <a:t>GET</a:t>
            </a:r>
            <a:r>
              <a:rPr lang="ko-KR" altLang="en-US" dirty="0"/>
              <a:t>방식으로 요청한다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7C1D-C285-46CC-9F43-77480F8BC2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7244F-DE31-8E71-51A8-5F898F61B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6F82-1D7A-D518-D104-16C763BA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A7ECE-FDF7-ACA1-5D10-73F8042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E3E02-5DCD-9E14-045F-E945BCB6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90B5C-B78E-9BF5-0928-4E73190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88EE9-C615-39BB-12F2-E76BBF17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B0031-93D7-72DA-2AA3-34ABE4AD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70410-11F9-F96A-2BB4-4D77C134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BF3C-F0E4-1A9A-6ABE-D6301FF4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0F9E9-B7D6-75C1-96F9-AB139CA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13AA81-E969-1F65-7A7A-3AA6807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E3838B-E8A2-C6EC-FE07-049325BF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B9163-B26B-D33A-BE76-3F78D3B8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9E65-0CC0-9C70-2542-DC44D000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AC246-2365-2607-839E-EEAD3E8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990E2-6F58-0A76-35D3-EB6EAC34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EB63F-6D34-10AC-2F08-6D6A17B4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D1219-3F2D-4FCD-C162-419BF1A1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F776A-96A0-50CC-D0A6-1B1136E3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A380-8C26-BFAC-14D2-94D6556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9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28F1E-36AB-5797-09F3-25D9378D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6078D-0656-8309-7572-924F6496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71C54-37A4-3F38-324A-175DA038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8FD0-6A96-05C2-231B-B9F53403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9DE73-8508-D171-656C-5610C15B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6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E910-278E-8172-F116-7ED0E34B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79708-A123-1ED7-6CEA-2E5F61BB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C2C94-7A65-0CC9-78E9-5E6E638A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67BC4-D7EF-24CC-D99D-81D12EA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01CF0-280C-E538-DB1C-EC8EAFE1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39EE5-06E6-DD7E-B22F-08A6206E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CEF85-BB6B-D8D0-B150-387A9368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7F1C8-351E-725D-B342-F62659A2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BB5DD-33D4-F196-7684-29DD9BB0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9387A-2A2B-A2A8-626D-DEDD437AB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37633-CFA3-C70D-C203-D682EF9C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BE6B0-0403-3948-7C4B-33D8EE71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5E610C-DB92-0CF6-B1E7-7697725C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B9FDF-39A9-DF1C-15A3-6108540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87F47-2879-F15A-A8AA-719A58C1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33DA1-AD83-C5BE-468C-1C1D81DD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66DFB-6FBE-46E1-C579-89EC85E7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DE3A8-F453-8B21-FD7E-BC96BD3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C387E-CD2C-3E12-11E2-4C840816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7EDE9-E42E-8870-E96F-555A8501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86E86-8980-95BB-FEDE-BB1DF8B5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89352-35E6-9211-121B-226ABCD5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65E2B-FA90-3C41-16B3-4DCC580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511B7-3D13-2350-D872-6C2BD55D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CAB9C-6BB9-936D-C722-DF5FA894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D0448-6036-103F-E016-365C255C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64331-099A-79CD-2AAC-61D5D06B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4927-A113-47B2-FF8F-E162E0F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4BB7B-A021-8290-4B7C-B5F6A5971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308C4-727E-310B-E60E-1F1EB7FD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3C15D-2619-346C-ACB7-478F669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13F77-BDB6-5F09-2752-CBC3FC41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8DF14-7EDE-5137-08EC-CCABDB39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D755C7-769C-9F58-0DFA-A2B7278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F1BF9-BC70-EBFD-6DDC-97F6CA59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1242F-E6A7-55FB-F54D-D0BB8E9C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3513-427E-43C9-9A6C-48A18774DD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05AA6-0956-3AAB-4DE2-3CBC8341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10FBB-62A9-B18C-7C96-EA9DD355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A67-06E8-483E-8178-4A79FD0D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1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03_DCB33D4A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B20794-70A5-7C90-F8A3-36F8120E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MVP</a:t>
            </a:r>
            <a:r>
              <a:rPr lang="ko-KR" altLang="en-US">
                <a:solidFill>
                  <a:srgbClr val="FFFFFF"/>
                </a:solidFill>
              </a:rPr>
              <a:t> 시스템 구성도</a:t>
            </a:r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000FFC-E949-6934-312A-E48D5141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시스템 하드웨어 아키텍처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시스템 소프트웨어 아키텍처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/>
              <a:t>소프트웨어 아키텍처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8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CAC872-700E-22D7-F886-BB7CBA9DD508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4096606" y="1619393"/>
            <a:ext cx="0" cy="8385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rome 웹브라우저">
            <a:extLst>
              <a:ext uri="{FF2B5EF4-FFF2-40B4-BE49-F238E27FC236}">
                <a16:creationId xmlns:a16="http://schemas.microsoft.com/office/drawing/2014/main" id="{A0F0DF6A-DC2F-EFF6-DD4E-43B15EFD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26" y="4733715"/>
            <a:ext cx="2129347" cy="12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응용 프로그램 서버 컴퓨터 아이콘 웹 응용 프로그램 컴퓨터 서버, 월드 와이드 웹, 텍스트, 로고, 웹 애플리케이션 png |  PNGWing">
            <a:extLst>
              <a:ext uri="{FF2B5EF4-FFF2-40B4-BE49-F238E27FC236}">
                <a16:creationId xmlns:a16="http://schemas.microsoft.com/office/drawing/2014/main" id="{31334781-3FFC-28B1-D2E9-AA2BA893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86" y="2457951"/>
            <a:ext cx="18694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응용 프로그램 서버 컴퓨터 아이콘 웹 응용 프로그램 컴퓨터 서버, 월드 와이드 웹, 텍스트, 로고, 웹 애플리케이션 png |  PNGWing">
            <a:extLst>
              <a:ext uri="{FF2B5EF4-FFF2-40B4-BE49-F238E27FC236}">
                <a16:creationId xmlns:a16="http://schemas.microsoft.com/office/drawing/2014/main" id="{78FA6AB8-1C25-B93E-DD18-5ADC28F7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15" y="2457951"/>
            <a:ext cx="18694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6C787-0080-BA89-3D61-80DCEBBA6120}"/>
              </a:ext>
            </a:extLst>
          </p:cNvPr>
          <p:cNvSpPr txBox="1"/>
          <p:nvPr/>
        </p:nvSpPr>
        <p:spPr>
          <a:xfrm>
            <a:off x="4832683" y="6212402"/>
            <a:ext cx="252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C7AC-0845-9E8F-5BA9-C5DA3CE8EA2C}"/>
              </a:ext>
            </a:extLst>
          </p:cNvPr>
          <p:cNvSpPr txBox="1"/>
          <p:nvPr/>
        </p:nvSpPr>
        <p:spPr>
          <a:xfrm>
            <a:off x="2833290" y="4020767"/>
            <a:ext cx="25266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관리자 </a:t>
            </a:r>
            <a:r>
              <a:rPr lang="en-US" altLang="ko-KR" dirty="0">
                <a:solidFill>
                  <a:schemeClr val="bg1"/>
                </a:solidFill>
              </a:rPr>
              <a:t>WAS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CBD73D36-C9AB-FD2A-FB76-E39DDD4A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93" y="285893"/>
            <a:ext cx="1114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3BA13F-BC02-EB53-F7ED-1A4E7A21B710}"/>
              </a:ext>
            </a:extLst>
          </p:cNvPr>
          <p:cNvSpPr/>
          <p:nvPr/>
        </p:nvSpPr>
        <p:spPr>
          <a:xfrm>
            <a:off x="0" y="1791201"/>
            <a:ext cx="12192000" cy="343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64714-8F97-EB78-D4BD-9984F9ED3D0B}"/>
              </a:ext>
            </a:extLst>
          </p:cNvPr>
          <p:cNvSpPr txBox="1"/>
          <p:nvPr/>
        </p:nvSpPr>
        <p:spPr>
          <a:xfrm>
            <a:off x="32084" y="101227"/>
            <a:ext cx="135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F2BB1-880F-1E83-7380-F098E6394377}"/>
              </a:ext>
            </a:extLst>
          </p:cNvPr>
          <p:cNvSpPr txBox="1"/>
          <p:nvPr/>
        </p:nvSpPr>
        <p:spPr>
          <a:xfrm>
            <a:off x="32084" y="1791201"/>
            <a:ext cx="21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WAS 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18666-760C-503C-ECAB-E22BF108B384}"/>
              </a:ext>
            </a:extLst>
          </p:cNvPr>
          <p:cNvSpPr txBox="1"/>
          <p:nvPr/>
        </p:nvSpPr>
        <p:spPr>
          <a:xfrm>
            <a:off x="7030719" y="4020767"/>
            <a:ext cx="25266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WAS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F8F92E-9D14-6C89-78F9-CCCD8A1BB5A7}"/>
              </a:ext>
            </a:extLst>
          </p:cNvPr>
          <p:cNvCxnSpPr>
            <a:cxnSpLocks/>
            <a:stCxn id="3" idx="1"/>
            <a:endCxn id="1028" idx="3"/>
          </p:cNvCxnSpPr>
          <p:nvPr/>
        </p:nvCxnSpPr>
        <p:spPr>
          <a:xfrm flipH="1">
            <a:off x="5031326" y="3067551"/>
            <a:ext cx="23279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2535BB-7840-ACDE-A72A-E5CB8D2DE2D3}"/>
              </a:ext>
            </a:extLst>
          </p:cNvPr>
          <p:cNvCxnSpPr>
            <a:cxnSpLocks/>
            <a:stCxn id="3" idx="2"/>
            <a:endCxn id="1026" idx="0"/>
          </p:cNvCxnSpPr>
          <p:nvPr/>
        </p:nvCxnSpPr>
        <p:spPr>
          <a:xfrm flipH="1">
            <a:off x="6096000" y="3677151"/>
            <a:ext cx="2198035" cy="10565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B999B-3B8B-08E0-EF29-0208ADA6D939}"/>
              </a:ext>
            </a:extLst>
          </p:cNvPr>
          <p:cNvSpPr txBox="1"/>
          <p:nvPr/>
        </p:nvSpPr>
        <p:spPr>
          <a:xfrm>
            <a:off x="6938210" y="382146"/>
            <a:ext cx="492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 하드웨어 아키텍처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8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37B184-EBBE-A05A-53FE-FAE720C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5" y="188662"/>
            <a:ext cx="4415589" cy="122304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 소프트웨어 아키텍처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5C863-45CF-D33D-312E-3B4BB234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Operating System – Windows 10 64 bit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Development Environment – Spring Boot, Tomcat, Open JDK, Node.js, React.js, Next.js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DataBase</a:t>
            </a:r>
            <a:r>
              <a:rPr lang="en-US" altLang="ko-KR" dirty="0"/>
              <a:t> - 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1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934B4-5441-A4EB-5722-2C08E871903A}"/>
              </a:ext>
            </a:extLst>
          </p:cNvPr>
          <p:cNvSpPr txBox="1"/>
          <p:nvPr/>
        </p:nvSpPr>
        <p:spPr>
          <a:xfrm>
            <a:off x="7082589" y="61775"/>
            <a:ext cx="492492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ko-KR" altLang="en-US" dirty="0"/>
              <a:t>소프트웨어 아키텍처</a:t>
            </a:r>
            <a:endParaRPr lang="en-US" altLang="ko-KR" dirty="0"/>
          </a:p>
        </p:txBody>
      </p:sp>
      <p:pic>
        <p:nvPicPr>
          <p:cNvPr id="3" name="Picture 2" descr="Chrome 웹브라우저">
            <a:extLst>
              <a:ext uri="{FF2B5EF4-FFF2-40B4-BE49-F238E27FC236}">
                <a16:creationId xmlns:a16="http://schemas.microsoft.com/office/drawing/2014/main" id="{7264D86D-0519-8432-AA8E-2C20F134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3" y="4719900"/>
            <a:ext cx="2129347" cy="12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응용 프로그램 서버 컴퓨터 아이콘 웹 응용 프로그램 컴퓨터 서버, 월드 와이드 웹, 텍스트, 로고, 웹 애플리케이션 png |  PNGWing">
            <a:extLst>
              <a:ext uri="{FF2B5EF4-FFF2-40B4-BE49-F238E27FC236}">
                <a16:creationId xmlns:a16="http://schemas.microsoft.com/office/drawing/2014/main" id="{6FF36AAB-966F-A58C-6971-BEE390F7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86" y="4753391"/>
            <a:ext cx="18694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응용 프로그램 서버 컴퓨터 아이콘 웹 응용 프로그램 컴퓨터 서버, 월드 와이드 웹, 텍스트, 로고, 웹 애플리케이션 png |  PNGWing">
            <a:extLst>
              <a:ext uri="{FF2B5EF4-FFF2-40B4-BE49-F238E27FC236}">
                <a16:creationId xmlns:a16="http://schemas.microsoft.com/office/drawing/2014/main" id="{71FB71B6-98EE-0DF5-9D9A-D4AFB99D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86" y="1613946"/>
            <a:ext cx="18694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E6BAB711-4BFD-80D8-5305-DC59C3BF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75" y="1556796"/>
            <a:ext cx="1114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D3885-A5E9-BCD1-BE81-41D213D4C4D9}"/>
              </a:ext>
            </a:extLst>
          </p:cNvPr>
          <p:cNvCxnSpPr>
            <a:cxnSpLocks/>
          </p:cNvCxnSpPr>
          <p:nvPr/>
        </p:nvCxnSpPr>
        <p:spPr>
          <a:xfrm flipH="1">
            <a:off x="4118026" y="5807061"/>
            <a:ext cx="344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C1A7B-CF7F-13FA-EB01-EB3792121164}"/>
              </a:ext>
            </a:extLst>
          </p:cNvPr>
          <p:cNvCxnSpPr>
            <a:cxnSpLocks/>
          </p:cNvCxnSpPr>
          <p:nvPr/>
        </p:nvCxnSpPr>
        <p:spPr>
          <a:xfrm>
            <a:off x="4118026" y="5117250"/>
            <a:ext cx="344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B03FB5-EAA7-F351-5452-209B0973EB3F}"/>
              </a:ext>
            </a:extLst>
          </p:cNvPr>
          <p:cNvCxnSpPr>
            <a:cxnSpLocks/>
          </p:cNvCxnSpPr>
          <p:nvPr/>
        </p:nvCxnSpPr>
        <p:spPr>
          <a:xfrm flipV="1">
            <a:off x="2662989" y="2833146"/>
            <a:ext cx="0" cy="192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4E7763-D4DF-E2F8-7476-44A92869C21C}"/>
              </a:ext>
            </a:extLst>
          </p:cNvPr>
          <p:cNvCxnSpPr>
            <a:cxnSpLocks/>
          </p:cNvCxnSpPr>
          <p:nvPr/>
        </p:nvCxnSpPr>
        <p:spPr>
          <a:xfrm>
            <a:off x="3697705" y="2890296"/>
            <a:ext cx="0" cy="182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54B824-B43F-2A80-7693-7B63BBFCFCB3}"/>
              </a:ext>
            </a:extLst>
          </p:cNvPr>
          <p:cNvCxnSpPr>
            <a:cxnSpLocks/>
          </p:cNvCxnSpPr>
          <p:nvPr/>
        </p:nvCxnSpPr>
        <p:spPr>
          <a:xfrm flipH="1">
            <a:off x="4118026" y="2598822"/>
            <a:ext cx="395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29EEAD-C5E9-82B5-6E5F-C2F5A37784A2}"/>
              </a:ext>
            </a:extLst>
          </p:cNvPr>
          <p:cNvCxnSpPr>
            <a:cxnSpLocks/>
          </p:cNvCxnSpPr>
          <p:nvPr/>
        </p:nvCxnSpPr>
        <p:spPr>
          <a:xfrm>
            <a:off x="4118026" y="1909011"/>
            <a:ext cx="395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7A80BAF-DCBE-A1E7-716B-77B63696C81C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7964438" y="2223546"/>
            <a:ext cx="1333500" cy="12700"/>
          </a:xfrm>
          <a:prstGeom prst="bentConnector5">
            <a:avLst>
              <a:gd name="adj1" fmla="val -17143"/>
              <a:gd name="adj2" fmla="val 6187504"/>
              <a:gd name="adj3" fmla="val 11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act – 사용자 인터페이스를 만들기 위한 JavaScript 라이브러리">
            <a:extLst>
              <a:ext uri="{FF2B5EF4-FFF2-40B4-BE49-F238E27FC236}">
                <a16:creationId xmlns:a16="http://schemas.microsoft.com/office/drawing/2014/main" id="{58506BFE-AB11-988F-A56A-A1A90CA8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057" y="4883559"/>
            <a:ext cx="470841" cy="4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xt.js - 위키백과, 우리 모두의 백과사전">
            <a:extLst>
              <a:ext uri="{FF2B5EF4-FFF2-40B4-BE49-F238E27FC236}">
                <a16:creationId xmlns:a16="http://schemas.microsoft.com/office/drawing/2014/main" id="{7FEE7A2C-047E-748A-156F-41676B79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982" y="5402017"/>
            <a:ext cx="1191018" cy="71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 js 로 서버 구성하기">
            <a:extLst>
              <a:ext uri="{FF2B5EF4-FFF2-40B4-BE49-F238E27FC236}">
                <a16:creationId xmlns:a16="http://schemas.microsoft.com/office/drawing/2014/main" id="{FA324E50-9A97-DA2C-9A57-1263FAB0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4" y="51227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ringBoot]스프링부트란?">
            <a:extLst>
              <a:ext uri="{FF2B5EF4-FFF2-40B4-BE49-F238E27FC236}">
                <a16:creationId xmlns:a16="http://schemas.microsoft.com/office/drawing/2014/main" id="{0075FFB4-319D-6DC1-41C6-63C1A0EBC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6" y="1235747"/>
            <a:ext cx="1528077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아파치 톰캣 - 위키백과, 우리 모두의 백과사전">
            <a:extLst>
              <a:ext uri="{FF2B5EF4-FFF2-40B4-BE49-F238E27FC236}">
                <a16:creationId xmlns:a16="http://schemas.microsoft.com/office/drawing/2014/main" id="{7B2BDF80-6793-74EA-88A3-2FF8A06D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0" y="2095374"/>
            <a:ext cx="1219201" cy="86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fficial MariaDB Logos | MariaDB">
            <a:extLst>
              <a:ext uri="{FF2B5EF4-FFF2-40B4-BE49-F238E27FC236}">
                <a16:creationId xmlns:a16="http://schemas.microsoft.com/office/drawing/2014/main" id="{8F7496BC-D0CF-1446-08B4-D78A8D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193" y="2393192"/>
            <a:ext cx="1086266" cy="88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3EBFB73-7494-6541-0DE8-6039A5D2EAB9}"/>
              </a:ext>
            </a:extLst>
          </p:cNvPr>
          <p:cNvSpPr txBox="1"/>
          <p:nvPr/>
        </p:nvSpPr>
        <p:spPr>
          <a:xfrm>
            <a:off x="701017" y="4783732"/>
            <a:ext cx="15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9FF65-8DC0-5C64-C8BF-F03A240DE556}"/>
              </a:ext>
            </a:extLst>
          </p:cNvPr>
          <p:cNvSpPr txBox="1"/>
          <p:nvPr/>
        </p:nvSpPr>
        <p:spPr>
          <a:xfrm>
            <a:off x="512820" y="833644"/>
            <a:ext cx="15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347B38-6D75-4E3F-63CC-ABB0346DF7A4}"/>
              </a:ext>
            </a:extLst>
          </p:cNvPr>
          <p:cNvSpPr txBox="1"/>
          <p:nvPr/>
        </p:nvSpPr>
        <p:spPr>
          <a:xfrm>
            <a:off x="9581113" y="4295501"/>
            <a:ext cx="170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페이지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BECF2-ED88-F972-2AE5-C7516F3816DA}"/>
              </a:ext>
            </a:extLst>
          </p:cNvPr>
          <p:cNvSpPr txBox="1"/>
          <p:nvPr/>
        </p:nvSpPr>
        <p:spPr>
          <a:xfrm>
            <a:off x="2842014" y="6003386"/>
            <a:ext cx="578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Fetch </a:t>
            </a:r>
            <a:r>
              <a:rPr lang="ko-KR" altLang="en-US" sz="1100" dirty="0"/>
              <a:t>함수로 </a:t>
            </a:r>
            <a:r>
              <a:rPr lang="en-US" altLang="ko-KR" sz="1100" dirty="0"/>
              <a:t>JSON</a:t>
            </a:r>
            <a:r>
              <a:rPr lang="ko-KR" altLang="en-US" sz="1100" dirty="0"/>
              <a:t>타입 데이터 요청사항 전달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23C2B-F7E9-86DB-CBEC-DC9FE2DB84DB}"/>
              </a:ext>
            </a:extLst>
          </p:cNvPr>
          <p:cNvSpPr txBox="1"/>
          <p:nvPr/>
        </p:nvSpPr>
        <p:spPr>
          <a:xfrm>
            <a:off x="-171102" y="3620034"/>
            <a:ext cx="321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타입 데이터 요청 실행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getSchoolMeals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getNotices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getSiteMaps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1E3B8-8788-F2B1-F910-F56216A32357}"/>
              </a:ext>
            </a:extLst>
          </p:cNvPr>
          <p:cNvSpPr txBox="1"/>
          <p:nvPr/>
        </p:nvSpPr>
        <p:spPr>
          <a:xfrm>
            <a:off x="3748208" y="871388"/>
            <a:ext cx="46441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해당하는 </a:t>
            </a:r>
            <a:r>
              <a:rPr lang="en-US" altLang="ko-KR" sz="1100" dirty="0"/>
              <a:t>Controller</a:t>
            </a:r>
            <a:r>
              <a:rPr lang="ko-KR" altLang="en-US" sz="1100" dirty="0"/>
              <a:t>속 </a:t>
            </a:r>
            <a:r>
              <a:rPr lang="en-US" altLang="ko-KR" sz="1100" dirty="0"/>
              <a:t>Mapping</a:t>
            </a:r>
            <a:r>
              <a:rPr lang="ko-KR" altLang="en-US" sz="1100" dirty="0"/>
              <a:t>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통해 </a:t>
            </a:r>
            <a:r>
              <a:rPr lang="en-US" altLang="ko-KR" sz="1100" dirty="0"/>
              <a:t>Service</a:t>
            </a:r>
            <a:r>
              <a:rPr lang="ko-KR" altLang="en-US" sz="1100" dirty="0"/>
              <a:t>를 통한 </a:t>
            </a:r>
            <a:r>
              <a:rPr lang="en-US" altLang="ko-KR" sz="1100" dirty="0"/>
              <a:t>DB</a:t>
            </a:r>
            <a:r>
              <a:rPr lang="ko-KR" altLang="en-US" sz="1100" dirty="0"/>
              <a:t>에 데이터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getSchoolMeals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getNotices</a:t>
            </a:r>
            <a:endParaRPr lang="en-US" altLang="ko-KR" sz="1100" dirty="0"/>
          </a:p>
          <a:p>
            <a:pPr algn="ctr"/>
            <a:r>
              <a:rPr lang="en-US" altLang="ko-KR" sz="1100" dirty="0"/>
              <a:t>REQ/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getSiteMaps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55589-378F-8112-82A8-7BD423744DE1}"/>
              </a:ext>
            </a:extLst>
          </p:cNvPr>
          <p:cNvSpPr txBox="1"/>
          <p:nvPr/>
        </p:nvSpPr>
        <p:spPr>
          <a:xfrm>
            <a:off x="9134176" y="1534113"/>
            <a:ext cx="2129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Mapper.xml</a:t>
            </a:r>
            <a:r>
              <a:rPr lang="ko-KR" altLang="en-US" sz="1100" dirty="0"/>
              <a:t>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통해서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쿼리문</a:t>
            </a:r>
            <a:r>
              <a:rPr lang="ko-KR" altLang="en-US" sz="1100" dirty="0"/>
              <a:t> 동작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74BC9-9E3E-54F3-647A-A57419B45736}"/>
              </a:ext>
            </a:extLst>
          </p:cNvPr>
          <p:cNvSpPr txBox="1"/>
          <p:nvPr/>
        </p:nvSpPr>
        <p:spPr>
          <a:xfrm>
            <a:off x="4371134" y="2642401"/>
            <a:ext cx="356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쿼리문</a:t>
            </a:r>
            <a:r>
              <a:rPr lang="ko-KR" altLang="en-US" sz="1100" dirty="0"/>
              <a:t> 결과값 </a:t>
            </a:r>
            <a:r>
              <a:rPr lang="en-US" altLang="ko-KR" sz="1100" dirty="0"/>
              <a:t>Controller</a:t>
            </a:r>
            <a:r>
              <a:rPr lang="ko-KR" altLang="en-US" sz="1100" dirty="0"/>
              <a:t>속 변수에 저장</a:t>
            </a:r>
            <a:endParaRPr lang="en-US" altLang="ko-KR" sz="1100" dirty="0"/>
          </a:p>
          <a:p>
            <a:pPr algn="ctr"/>
            <a:r>
              <a:rPr lang="en-US" altLang="ko-KR" sz="1100" dirty="0"/>
              <a:t>JSON/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schoolMeals</a:t>
            </a:r>
            <a:endParaRPr lang="en-US" altLang="ko-KR" sz="1100" dirty="0"/>
          </a:p>
          <a:p>
            <a:pPr algn="ctr"/>
            <a:r>
              <a:rPr lang="en-US" altLang="ko-KR" sz="1100" dirty="0"/>
              <a:t>JSON/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/notices</a:t>
            </a:r>
          </a:p>
          <a:p>
            <a:pPr algn="ctr"/>
            <a:r>
              <a:rPr lang="en-US" altLang="ko-KR" sz="1100" dirty="0"/>
              <a:t>JSON/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SiteMaps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696D5-0B43-9E15-C160-8D33CCFB11F7}"/>
              </a:ext>
            </a:extLst>
          </p:cNvPr>
          <p:cNvSpPr txBox="1"/>
          <p:nvPr/>
        </p:nvSpPr>
        <p:spPr>
          <a:xfrm>
            <a:off x="2774757" y="3488720"/>
            <a:ext cx="41067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Controller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리턴값으로</a:t>
            </a:r>
            <a:r>
              <a:rPr lang="ko-KR" altLang="en-US" sz="1100" dirty="0"/>
              <a:t> 결과값을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사용자</a:t>
            </a:r>
            <a:r>
              <a:rPr lang="en-US" altLang="ko-KR" sz="1100" dirty="0"/>
              <a:t>WAS</a:t>
            </a:r>
            <a:r>
              <a:rPr lang="ko-KR" altLang="en-US" sz="1100" dirty="0"/>
              <a:t>로 전송</a:t>
            </a:r>
            <a:endParaRPr lang="en-US" altLang="ko-KR" sz="1100" dirty="0"/>
          </a:p>
          <a:p>
            <a:pPr algn="ctr"/>
            <a:r>
              <a:rPr lang="en-US" altLang="ko-KR" sz="1100" dirty="0"/>
              <a:t>JSON/</a:t>
            </a:r>
            <a:r>
              <a:rPr lang="en-US" altLang="ko-KR" sz="1100" dirty="0" err="1"/>
              <a:t>schoolMeals</a:t>
            </a:r>
            <a:endParaRPr lang="en-US" altLang="ko-KR" sz="1100" dirty="0"/>
          </a:p>
          <a:p>
            <a:pPr algn="ctr"/>
            <a:r>
              <a:rPr lang="en-US" altLang="ko-KR" sz="1100" dirty="0"/>
              <a:t>JSON/notices</a:t>
            </a:r>
          </a:p>
          <a:p>
            <a:pPr algn="ctr"/>
            <a:r>
              <a:rPr lang="en-US" altLang="ko-KR" sz="1100" dirty="0"/>
              <a:t>JSON/</a:t>
            </a:r>
            <a:r>
              <a:rPr lang="en-US" altLang="ko-KR" sz="1100" dirty="0" err="1"/>
              <a:t>SiteMaps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F8886-E1B5-4B99-6FC5-9A19CA4751CF}"/>
              </a:ext>
            </a:extLst>
          </p:cNvPr>
          <p:cNvSpPr txBox="1"/>
          <p:nvPr/>
        </p:nvSpPr>
        <p:spPr>
          <a:xfrm>
            <a:off x="4199520" y="4660621"/>
            <a:ext cx="321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Fetch</a:t>
            </a:r>
            <a:r>
              <a:rPr lang="ko-KR" altLang="en-US" sz="1100" dirty="0"/>
              <a:t>함수의 </a:t>
            </a:r>
            <a:r>
              <a:rPr lang="en-US" altLang="ko-KR" sz="1100" dirty="0"/>
              <a:t>Promise</a:t>
            </a:r>
            <a:r>
              <a:rPr lang="ko-KR" altLang="en-US" sz="1100" dirty="0"/>
              <a:t>값으로 결과값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A9FCE-8067-D321-D2E5-5F79DA2D83DE}"/>
              </a:ext>
            </a:extLst>
          </p:cNvPr>
          <p:cNvSpPr txBox="1"/>
          <p:nvPr/>
        </p:nvSpPr>
        <p:spPr>
          <a:xfrm>
            <a:off x="9346598" y="3328700"/>
            <a:ext cx="170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341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183</Words>
  <Application>Microsoft Office PowerPoint</Application>
  <PresentationFormat>와이드스크린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MVP 시스템 구성도</vt:lpstr>
      <vt:lpstr>PowerPoint 프레젠테이션</vt:lpstr>
      <vt:lpstr>시스템 소프트웨어 아키텍처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시스템 구성도</dc:title>
  <dc:creator>최동영</dc:creator>
  <cp:lastModifiedBy>최동영</cp:lastModifiedBy>
  <cp:revision>9</cp:revision>
  <dcterms:created xsi:type="dcterms:W3CDTF">2022-09-29T01:25:55Z</dcterms:created>
  <dcterms:modified xsi:type="dcterms:W3CDTF">2022-09-29T07:32:48Z</dcterms:modified>
</cp:coreProperties>
</file>