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59CDC5D-A8B0-40A0-8C07-3BF63510DBB3}">
          <p14:sldIdLst>
            <p14:sldId id="256"/>
          </p14:sldIdLst>
        </p14:section>
        <p14:section name="공통요소" id="{9D6843D0-5654-4841-8A47-E021D738D60A}">
          <p14:sldIdLst>
            <p14:sldId id="257"/>
            <p14:sldId id="258"/>
            <p14:sldId id="264"/>
          </p14:sldIdLst>
        </p14:section>
        <p14:section name="Main" id="{9F05B2A3-5A42-433C-8585-5CC6A59ED08A}">
          <p14:sldIdLst>
            <p14:sldId id="259"/>
          </p14:sldIdLst>
        </p14:section>
        <p14:section name="SiteMap" id="{7400FF5F-A16D-4DAC-BAB1-5E033CE9C0DF}">
          <p14:sldIdLst>
            <p14:sldId id="260"/>
          </p14:sldIdLst>
        </p14:section>
        <p14:section name="Notice" id="{C6215EA6-A788-4B10-9B59-A984CF413864}">
          <p14:sldIdLst>
            <p14:sldId id="261"/>
          </p14:sldIdLst>
        </p14:section>
        <p14:section name="ScoolMeal" id="{C37D7EFE-9FD8-4B90-8DB4-C73428632F86}">
          <p14:sldIdLst>
            <p14:sldId id="262"/>
          </p14:sldIdLst>
        </p14:section>
        <p14:section name="Board-Detail" id="{F6B77983-6C44-4B9A-84CA-915EBC0F1C3F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1C878-0957-BA68-B483-9F715F599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AA7706-2FC1-6113-4815-E65964F51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9FED32-5637-DC2F-AB5D-0428DC22D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668C-386F-4F13-A727-C8FF73B49FBE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45AB3A-B93A-DB43-35AC-D7B24008A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96F83-94C6-318C-E858-5E32D1FB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6BC-319B-4EA8-8FF0-98B60550F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70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3E731-A6D6-7075-F1C8-94BE4D4A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98BAD0-1EBD-79E2-3623-9290228A4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870390-AB44-D08A-5D7C-EF07DE29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668C-386F-4F13-A727-C8FF73B49FBE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434F2-0840-FBB8-33F3-665B65B0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78EA09-ABCE-8877-E67D-7ECCA5BD8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6BC-319B-4EA8-8FF0-98B60550F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6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E9F04E-9BA6-8A2E-AA6A-405394E90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739D0F-9175-AD62-9318-95308400D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46E339-1EC9-D76D-64CF-6133792E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668C-386F-4F13-A727-C8FF73B49FBE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23BF4-2EBC-BAB8-899C-32FACC8F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9682A-2287-163A-8DCB-E05E4B0FE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6BC-319B-4EA8-8FF0-98B60550F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02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CB6D2-E67B-00E9-30F2-2F9F76217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18989-1AA0-3E59-EBCE-4C68EB817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811B47-42CF-68D5-DDBA-8DE411D38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668C-386F-4F13-A727-C8FF73B49FBE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9E25E-6A9B-61AB-3DA6-2097C09D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F4FD1E-8802-B349-9178-3C09FEF7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6BC-319B-4EA8-8FF0-98B60550F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50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66733-9450-7006-83A6-AB804E22B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471138-01B8-C81F-AC1B-641DD16A1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EB5A8-0DDD-3D09-1FBF-0F008009E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668C-386F-4F13-A727-C8FF73B49FBE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3293B-700C-2926-CCF5-EF4C1184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340FBC-4769-B9C8-CC50-4E156D3F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6BC-319B-4EA8-8FF0-98B60550F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51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14663-F896-6D66-FACE-918E847F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4EB3E0-BE30-A153-526A-2153DC147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13F3C4-09B5-C28B-BC28-4FE046BC3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DA8066-E481-7465-808F-313782BAF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668C-386F-4F13-A727-C8FF73B49FBE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A57573-FA86-B084-822B-3465CBBB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E1F2BC-A9F8-4BC9-3BC1-E5305865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6BC-319B-4EA8-8FF0-98B60550F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07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395F0-85C6-BD03-E3FC-E675A64D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1F850A-0EFA-CB48-3359-27AA03873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D23256-5CD8-2FDC-4592-4874D64D2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0FE80C-3611-ABA7-3C71-7C4D051AF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B75CF3-4DF5-108D-F5D4-5CB3AEB54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AFA610-243B-2A26-F3AF-DF25DAC5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668C-386F-4F13-A727-C8FF73B49FBE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448C85-3484-B33E-F197-BB7D8FFD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1E766D-08EC-DAAB-F09F-C619A805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6BC-319B-4EA8-8FF0-98B60550F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14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6903B-C294-6932-40E5-1E5A70DD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86E986-BA8B-CA9A-B657-9611DD3EF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668C-386F-4F13-A727-C8FF73B49FBE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7EDCFD-A7A0-8074-69E5-4E21CBAB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ECCB40-5103-8E77-BB8D-2662F2CA7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6BC-319B-4EA8-8FF0-98B60550F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09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D28A2F-1F0B-9CB9-C8A1-66D919164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668C-386F-4F13-A727-C8FF73B49FBE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EF13D6-52A3-DF1F-FF61-BC5463B46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84DD98-228D-46B7-5877-4419DD68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6BC-319B-4EA8-8FF0-98B60550F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04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03157-4801-53D7-E18F-50088C13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F25096-FAC6-67D3-AEBD-CB7A3E271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6D205F-ECD2-B85B-8E40-BB11D53BA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379D23-AF82-7AF8-A247-AB4A2A2B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668C-386F-4F13-A727-C8FF73B49FBE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2234A3-B4B9-AFDE-DD1F-9B5A5F36A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407ED5-0BAA-76FC-7AA5-F98003B2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6BC-319B-4EA8-8FF0-98B60550F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78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66BB9-FCF1-8E9B-048B-77752F310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A14617-CE1D-DDD0-CEB9-357385B25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64CFC5-4368-B799-39A1-CF8920BB1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346273-6588-F21A-0618-6DC77A52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668C-386F-4F13-A727-C8FF73B49FBE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B6C187-2FAD-D03E-2595-5719B3F5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42A18B-F269-2300-878F-623403FD9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6BC-319B-4EA8-8FF0-98B60550F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19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AF89D4-44B3-0B15-DE69-59D82E4D1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967E9-8039-9AD0-E820-88DDF5E33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631DC3-0057-F4D0-5B8B-BB0171A5E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8668C-386F-4F13-A727-C8FF73B49FBE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EE24FF-4FD6-3D0B-1BD9-0D48EC7E7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A4774-FA72-768B-F875-7C7667A89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DD6BC-319B-4EA8-8FF0-98B60550F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84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file/hDNI8OuLR3dXdGNM82tGVa/Project?node-id=22%3A2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5EB2D54E-1430-38F7-8C70-11682C013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23390"/>
              </p:ext>
            </p:extLst>
          </p:nvPr>
        </p:nvGraphicFramePr>
        <p:xfrm>
          <a:off x="2032000" y="1791304"/>
          <a:ext cx="8128000" cy="3275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7343">
                  <a:extLst>
                    <a:ext uri="{9D8B030D-6E8A-4147-A177-3AD203B41FA5}">
                      <a16:colId xmlns:a16="http://schemas.microsoft.com/office/drawing/2014/main" val="977200344"/>
                    </a:ext>
                  </a:extLst>
                </a:gridCol>
                <a:gridCol w="5620657">
                  <a:extLst>
                    <a:ext uri="{9D8B030D-6E8A-4147-A177-3AD203B41FA5}">
                      <a16:colId xmlns:a16="http://schemas.microsoft.com/office/drawing/2014/main" val="15732852"/>
                    </a:ext>
                  </a:extLst>
                </a:gridCol>
              </a:tblGrid>
              <a:tr h="818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MVP Board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71545594"/>
                  </a:ext>
                </a:extLst>
              </a:tr>
              <a:tr h="818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작성일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2022.10.06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858027787"/>
                  </a:ext>
                </a:extLst>
              </a:tr>
              <a:tr h="818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소속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Delivery </a:t>
                      </a:r>
                      <a:r>
                        <a:rPr lang="ko-KR" altLang="en-US" dirty="0"/>
                        <a:t>혁신센터 개발팀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64778374"/>
                  </a:ext>
                </a:extLst>
              </a:tr>
              <a:tr h="818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최동영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8123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34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D8EEA3-8B23-1B11-AB65-21235C7B7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966787"/>
            <a:ext cx="7660217" cy="4924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A28610-F401-CE89-1E1E-1D1D55BFA7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506" t="39066" b="57452"/>
          <a:stretch/>
        </p:blipFill>
        <p:spPr>
          <a:xfrm>
            <a:off x="3613372" y="1943099"/>
            <a:ext cx="5334450" cy="723901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B32F0FA-03E2-A6E8-872B-B202BB4502DF}"/>
              </a:ext>
            </a:extLst>
          </p:cNvPr>
          <p:cNvCxnSpPr/>
          <p:nvPr/>
        </p:nvCxnSpPr>
        <p:spPr>
          <a:xfrm>
            <a:off x="3590925" y="2667000"/>
            <a:ext cx="3228975" cy="33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8D77FF0-C58A-4A22-7E6D-4F69FCFF15B5}"/>
              </a:ext>
            </a:extLst>
          </p:cNvPr>
          <p:cNvCxnSpPr>
            <a:cxnSpLocks/>
          </p:cNvCxnSpPr>
          <p:nvPr/>
        </p:nvCxnSpPr>
        <p:spPr>
          <a:xfrm flipH="1">
            <a:off x="8126942" y="2667000"/>
            <a:ext cx="820880" cy="33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6CBF7C1-441A-BFE3-3572-B1247155E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110842"/>
              </p:ext>
            </p:extLst>
          </p:nvPr>
        </p:nvGraphicFramePr>
        <p:xfrm>
          <a:off x="9111917" y="971573"/>
          <a:ext cx="2910472" cy="2869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996">
                  <a:extLst>
                    <a:ext uri="{9D8B030D-6E8A-4147-A177-3AD203B41FA5}">
                      <a16:colId xmlns:a16="http://schemas.microsoft.com/office/drawing/2014/main" val="2814211420"/>
                    </a:ext>
                  </a:extLst>
                </a:gridCol>
                <a:gridCol w="2220476">
                  <a:extLst>
                    <a:ext uri="{9D8B030D-6E8A-4147-A177-3AD203B41FA5}">
                      <a16:colId xmlns:a16="http://schemas.microsoft.com/office/drawing/2014/main" val="947019323"/>
                    </a:ext>
                  </a:extLst>
                </a:gridCol>
              </a:tblGrid>
              <a:tr h="115257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68558"/>
                  </a:ext>
                </a:extLst>
              </a:tr>
              <a:tr h="17172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모든 디자인 화면단은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Desktop </a:t>
                      </a:r>
                      <a:r>
                        <a:rPr lang="ko-KR" altLang="en-US" sz="1200" dirty="0"/>
                        <a:t>규격</a:t>
                      </a:r>
                      <a:r>
                        <a:rPr lang="en-US" altLang="ko-KR" sz="1200" dirty="0"/>
                        <a:t>(1440 x 1024 )</a:t>
                      </a:r>
                    </a:p>
                    <a:p>
                      <a:pPr latinLnBrk="1"/>
                      <a:r>
                        <a:rPr lang="ko-KR" altLang="en-US" sz="1200" dirty="0" err="1"/>
                        <a:t>으로</a:t>
                      </a:r>
                      <a:r>
                        <a:rPr lang="ko-KR" altLang="en-US" sz="1200" dirty="0"/>
                        <a:t> 설계한다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447057"/>
                  </a:ext>
                </a:extLst>
              </a:tr>
            </a:tbl>
          </a:graphicData>
        </a:graphic>
      </p:graphicFrame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4B168D7E-41CC-6136-CA43-74C8A928714F}"/>
              </a:ext>
            </a:extLst>
          </p:cNvPr>
          <p:cNvSpPr/>
          <p:nvPr/>
        </p:nvSpPr>
        <p:spPr>
          <a:xfrm>
            <a:off x="3343775" y="1824674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190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018C7D-9039-7233-938E-D22763CF2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187903"/>
            <a:ext cx="6972300" cy="448219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994E6A3-1BA9-F895-F720-3D9D22DF5C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525" t="44900" b="19399"/>
          <a:stretch/>
        </p:blipFill>
        <p:spPr>
          <a:xfrm>
            <a:off x="3682096" y="242923"/>
            <a:ext cx="3999150" cy="2516319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3021204-9F8E-E8BF-0D3D-36B5745AB709}"/>
              </a:ext>
            </a:extLst>
          </p:cNvPr>
          <p:cNvCxnSpPr/>
          <p:nvPr/>
        </p:nvCxnSpPr>
        <p:spPr>
          <a:xfrm>
            <a:off x="3665621" y="2743200"/>
            <a:ext cx="13716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82F1661-52AC-B140-AAAD-9AE85A60F00C}"/>
              </a:ext>
            </a:extLst>
          </p:cNvPr>
          <p:cNvCxnSpPr>
            <a:cxnSpLocks/>
          </p:cNvCxnSpPr>
          <p:nvPr/>
        </p:nvCxnSpPr>
        <p:spPr>
          <a:xfrm flipV="1">
            <a:off x="6224337" y="2759242"/>
            <a:ext cx="1456909" cy="593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C256BFD-FB22-5EA9-91E9-70F2E15EC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593586"/>
              </p:ext>
            </p:extLst>
          </p:nvPr>
        </p:nvGraphicFramePr>
        <p:xfrm>
          <a:off x="8367894" y="1994102"/>
          <a:ext cx="2910472" cy="2869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996">
                  <a:extLst>
                    <a:ext uri="{9D8B030D-6E8A-4147-A177-3AD203B41FA5}">
                      <a16:colId xmlns:a16="http://schemas.microsoft.com/office/drawing/2014/main" val="2814211420"/>
                    </a:ext>
                  </a:extLst>
                </a:gridCol>
                <a:gridCol w="2220476">
                  <a:extLst>
                    <a:ext uri="{9D8B030D-6E8A-4147-A177-3AD203B41FA5}">
                      <a16:colId xmlns:a16="http://schemas.microsoft.com/office/drawing/2014/main" val="947019323"/>
                    </a:ext>
                  </a:extLst>
                </a:gridCol>
              </a:tblGrid>
              <a:tr h="115257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68558"/>
                  </a:ext>
                </a:extLst>
              </a:tr>
              <a:tr h="17172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모든 디자인 화면단은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12Columns</a:t>
                      </a:r>
                      <a:r>
                        <a:rPr lang="ko-KR" altLang="en-US" sz="1200" dirty="0"/>
                        <a:t>로 </a:t>
                      </a:r>
                      <a:r>
                        <a:rPr lang="en-US" altLang="ko-KR" sz="1200" dirty="0"/>
                        <a:t>Grid</a:t>
                      </a:r>
                      <a:r>
                        <a:rPr lang="ko-KR" altLang="en-US" sz="1200" dirty="0"/>
                        <a:t>배분을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해서 화면비를 설계하였고  좌우에 </a:t>
                      </a:r>
                      <a:r>
                        <a:rPr lang="en-US" altLang="ko-KR" sz="1200" dirty="0"/>
                        <a:t>margin</a:t>
                      </a:r>
                      <a:r>
                        <a:rPr lang="ko-KR" altLang="en-US" sz="1200" dirty="0"/>
                        <a:t>을 </a:t>
                      </a:r>
                      <a:r>
                        <a:rPr lang="en-US" altLang="ko-KR" sz="1200" dirty="0"/>
                        <a:t>50</a:t>
                      </a:r>
                      <a:r>
                        <a:rPr lang="ko-KR" altLang="en-US" sz="1200" dirty="0"/>
                        <a:t>씩 두었다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447057"/>
                  </a:ext>
                </a:extLst>
              </a:tr>
            </a:tbl>
          </a:graphicData>
        </a:graphic>
      </p:graphicFrame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6FF88260-F5E7-81C2-7A4E-2D0228D3E2E1}"/>
              </a:ext>
            </a:extLst>
          </p:cNvPr>
          <p:cNvSpPr/>
          <p:nvPr/>
        </p:nvSpPr>
        <p:spPr>
          <a:xfrm>
            <a:off x="3418471" y="113970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172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22394-AEEA-C4A0-37F7-61AC7BA4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 외 추가 공통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F88AB9-B00F-5327-9FC0-A0C629004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반응형 디자인 </a:t>
            </a:r>
            <a:r>
              <a:rPr lang="en-US" altLang="ko-KR" dirty="0">
                <a:solidFill>
                  <a:srgbClr val="FF0000"/>
                </a:solidFill>
              </a:rPr>
              <a:t>CSS</a:t>
            </a:r>
            <a:r>
              <a:rPr lang="ko-KR" altLang="en-US" dirty="0"/>
              <a:t>는 프로그래밍 단계에서 구현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상세 디자인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색상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이미지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등등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은 프로그래밍 단계에서 구현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디자인 설계 파일 세부 내용은</a:t>
            </a:r>
            <a:r>
              <a:rPr lang="en-US" altLang="ko-KR" dirty="0">
                <a:hlinkClick r:id="rId2"/>
              </a:rPr>
              <a:t>https://www.figma.com/file/hDNI8OuLR3dXdGNM82tGVa/Project?node-id=22%3A29</a:t>
            </a:r>
            <a:r>
              <a:rPr lang="en-US" altLang="ko-KR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 </a:t>
            </a:r>
            <a:r>
              <a:rPr lang="ko-KR" altLang="en-US" dirty="0"/>
              <a:t>에서 확인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538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1E85CE-0856-1BB5-C5A5-FED977738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0174"/>
            <a:ext cx="8181975" cy="5259841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A135178F-B38C-9F03-B133-BFBBA0B6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19875" cy="882649"/>
          </a:xfrm>
        </p:spPr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화면 디자인 설계</a:t>
            </a:r>
          </a:p>
        </p:txBody>
      </p:sp>
    </p:spTree>
    <p:extLst>
      <p:ext uri="{BB962C8B-B14F-4D97-AF65-F5344CB8AC3E}">
        <p14:creationId xmlns:p14="http://schemas.microsoft.com/office/powerpoint/2010/main" val="4154100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68519-E72F-8AA9-404A-3F283F6CE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115300" cy="863600"/>
          </a:xfrm>
        </p:spPr>
        <p:txBody>
          <a:bodyPr/>
          <a:lstStyle/>
          <a:p>
            <a:r>
              <a:rPr lang="en-US" altLang="ko-KR" dirty="0" err="1"/>
              <a:t>SiteMap</a:t>
            </a:r>
            <a:r>
              <a:rPr lang="en-US" altLang="ko-KR" dirty="0"/>
              <a:t> </a:t>
            </a:r>
            <a:r>
              <a:rPr lang="ko-KR" altLang="en-US" dirty="0"/>
              <a:t>디자인 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0F1B30-3915-2F57-98CC-6FCAEADFE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7722"/>
            <a:ext cx="7724775" cy="496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5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48BF5-35F2-5D53-FD05-5D5911CDC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Notice </a:t>
            </a:r>
            <a:r>
              <a:rPr lang="ko-KR" altLang="en-US" dirty="0"/>
              <a:t>디자인 설계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1D5365-A433-BA32-45F2-A59E8A4B1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8180"/>
            <a:ext cx="7629525" cy="490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49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F5B04-B6B9-E78E-0F80-A228FE2D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SchoolMeal</a:t>
            </a:r>
            <a:r>
              <a:rPr lang="ko-KR" altLang="en-US" dirty="0"/>
              <a:t> 디자인 설계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0B65E1-081F-8957-471C-31F8A10E9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3038"/>
            <a:ext cx="8038041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41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7DDB5-FFF5-A75D-B42E-9EE3C014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Board-Detail </a:t>
            </a:r>
            <a:r>
              <a:rPr lang="ko-KR" altLang="en-US" dirty="0"/>
              <a:t>디자인 설계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5E447A-4B33-0B0F-F8B1-54D2EA382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0920"/>
            <a:ext cx="8239125" cy="529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44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112</Words>
  <Application>Microsoft Office PowerPoint</Application>
  <PresentationFormat>와이드스크린</PresentationFormat>
  <Paragraphs>30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그 외 추가 공통 요소</vt:lpstr>
      <vt:lpstr>Main화면 디자인 설계</vt:lpstr>
      <vt:lpstr>SiteMap 디자인 설계</vt:lpstr>
      <vt:lpstr>Notice 디자인 설계</vt:lpstr>
      <vt:lpstr>SchoolMeal 디자인 설계</vt:lpstr>
      <vt:lpstr>Board-Detail 디자인 설계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최동영</dc:creator>
  <cp:lastModifiedBy>최동영</cp:lastModifiedBy>
  <cp:revision>6</cp:revision>
  <dcterms:created xsi:type="dcterms:W3CDTF">2022-10-06T05:17:51Z</dcterms:created>
  <dcterms:modified xsi:type="dcterms:W3CDTF">2022-10-07T08:00:52Z</dcterms:modified>
</cp:coreProperties>
</file>