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6" r:id="rId5"/>
    <p:sldId id="267" r:id="rId6"/>
    <p:sldId id="265" r:id="rId7"/>
    <p:sldId id="260" r:id="rId8"/>
    <p:sldId id="261" r:id="rId9"/>
    <p:sldId id="262" r:id="rId10"/>
    <p:sldId id="263" r:id="rId11"/>
    <p:sldId id="268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E6124B-3C35-40F9-AC9F-5CBFA62BF25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2851D52-021C-4DA3-B259-EBBBBC297B5A}">
      <dgm:prSet/>
      <dgm:spPr/>
      <dgm:t>
        <a:bodyPr/>
        <a:lstStyle/>
        <a:p>
          <a:r>
            <a:rPr lang="ko-KR"/>
            <a:t>메뉴 구조</a:t>
          </a:r>
          <a:endParaRPr lang="en-US"/>
        </a:p>
      </dgm:t>
    </dgm:pt>
    <dgm:pt modelId="{158822BB-CB5D-45DA-8DCD-6C6D655C5B14}" type="parTrans" cxnId="{2B716A72-746F-4FD8-A48C-B57712787E82}">
      <dgm:prSet/>
      <dgm:spPr/>
      <dgm:t>
        <a:bodyPr/>
        <a:lstStyle/>
        <a:p>
          <a:endParaRPr lang="en-US"/>
        </a:p>
      </dgm:t>
    </dgm:pt>
    <dgm:pt modelId="{12AB3E18-36E1-4C08-8A2F-C2D962D2719D}" type="sibTrans" cxnId="{2B716A72-746F-4FD8-A48C-B57712787E82}">
      <dgm:prSet/>
      <dgm:spPr/>
      <dgm:t>
        <a:bodyPr/>
        <a:lstStyle/>
        <a:p>
          <a:endParaRPr lang="en-US"/>
        </a:p>
      </dgm:t>
    </dgm:pt>
    <dgm:pt modelId="{2EC7DB7E-A046-4065-A1AF-68185E0626EF}">
      <dgm:prSet/>
      <dgm:spPr/>
      <dgm:t>
        <a:bodyPr/>
        <a:lstStyle/>
        <a:p>
          <a:r>
            <a:rPr lang="en-US"/>
            <a:t>UI </a:t>
          </a:r>
          <a:r>
            <a:rPr lang="ko-KR"/>
            <a:t>설계</a:t>
          </a:r>
          <a:endParaRPr lang="en-US"/>
        </a:p>
      </dgm:t>
    </dgm:pt>
    <dgm:pt modelId="{4CDC6462-6FA0-492E-AF6E-991843B08DF8}" type="parTrans" cxnId="{AAE15261-E610-4E53-A200-C8C0EC20E5A7}">
      <dgm:prSet/>
      <dgm:spPr/>
      <dgm:t>
        <a:bodyPr/>
        <a:lstStyle/>
        <a:p>
          <a:endParaRPr lang="en-US"/>
        </a:p>
      </dgm:t>
    </dgm:pt>
    <dgm:pt modelId="{9ABD1D94-7240-403C-9167-BB2BF7C0B8E6}" type="sibTrans" cxnId="{AAE15261-E610-4E53-A200-C8C0EC20E5A7}">
      <dgm:prSet/>
      <dgm:spPr/>
      <dgm:t>
        <a:bodyPr/>
        <a:lstStyle/>
        <a:p>
          <a:endParaRPr lang="en-US"/>
        </a:p>
      </dgm:t>
    </dgm:pt>
    <dgm:pt modelId="{F6374AC4-8380-401F-B492-36C79ACBECD6}" type="pres">
      <dgm:prSet presAssocID="{12E6124B-3C35-40F9-AC9F-5CBFA62BF250}" presName="linear" presStyleCnt="0">
        <dgm:presLayoutVars>
          <dgm:animLvl val="lvl"/>
          <dgm:resizeHandles val="exact"/>
        </dgm:presLayoutVars>
      </dgm:prSet>
      <dgm:spPr/>
    </dgm:pt>
    <dgm:pt modelId="{DB1D9CCA-F716-4534-AE7F-197A4DF283F4}" type="pres">
      <dgm:prSet presAssocID="{62851D52-021C-4DA3-B259-EBBBBC297B5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365753A-EF4D-45DF-A214-14A0CC24E9D0}" type="pres">
      <dgm:prSet presAssocID="{12AB3E18-36E1-4C08-8A2F-C2D962D2719D}" presName="spacer" presStyleCnt="0"/>
      <dgm:spPr/>
    </dgm:pt>
    <dgm:pt modelId="{A48FA566-D14A-4893-A1F4-177C3F80013A}" type="pres">
      <dgm:prSet presAssocID="{2EC7DB7E-A046-4065-A1AF-68185E0626E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1E8F71E-D07B-42AC-9CB1-F6BF02995B97}" type="presOf" srcId="{2EC7DB7E-A046-4065-A1AF-68185E0626EF}" destId="{A48FA566-D14A-4893-A1F4-177C3F80013A}" srcOrd="0" destOrd="0" presId="urn:microsoft.com/office/officeart/2005/8/layout/vList2"/>
    <dgm:cxn modelId="{AAE15261-E610-4E53-A200-C8C0EC20E5A7}" srcId="{12E6124B-3C35-40F9-AC9F-5CBFA62BF250}" destId="{2EC7DB7E-A046-4065-A1AF-68185E0626EF}" srcOrd="1" destOrd="0" parTransId="{4CDC6462-6FA0-492E-AF6E-991843B08DF8}" sibTransId="{9ABD1D94-7240-403C-9167-BB2BF7C0B8E6}"/>
    <dgm:cxn modelId="{8E239162-47DB-4214-9AB5-C87A983B06C8}" type="presOf" srcId="{12E6124B-3C35-40F9-AC9F-5CBFA62BF250}" destId="{F6374AC4-8380-401F-B492-36C79ACBECD6}" srcOrd="0" destOrd="0" presId="urn:microsoft.com/office/officeart/2005/8/layout/vList2"/>
    <dgm:cxn modelId="{2B716A72-746F-4FD8-A48C-B57712787E82}" srcId="{12E6124B-3C35-40F9-AC9F-5CBFA62BF250}" destId="{62851D52-021C-4DA3-B259-EBBBBC297B5A}" srcOrd="0" destOrd="0" parTransId="{158822BB-CB5D-45DA-8DCD-6C6D655C5B14}" sibTransId="{12AB3E18-36E1-4C08-8A2F-C2D962D2719D}"/>
    <dgm:cxn modelId="{97566AC0-FB15-4278-923C-E60973A84A67}" type="presOf" srcId="{62851D52-021C-4DA3-B259-EBBBBC297B5A}" destId="{DB1D9CCA-F716-4534-AE7F-197A4DF283F4}" srcOrd="0" destOrd="0" presId="urn:microsoft.com/office/officeart/2005/8/layout/vList2"/>
    <dgm:cxn modelId="{65933FF5-681E-41C5-88B9-98C658C68AE4}" type="presParOf" srcId="{F6374AC4-8380-401F-B492-36C79ACBECD6}" destId="{DB1D9CCA-F716-4534-AE7F-197A4DF283F4}" srcOrd="0" destOrd="0" presId="urn:microsoft.com/office/officeart/2005/8/layout/vList2"/>
    <dgm:cxn modelId="{2EC1250C-B04E-4284-B65D-F87B4476198C}" type="presParOf" srcId="{F6374AC4-8380-401F-B492-36C79ACBECD6}" destId="{B365753A-EF4D-45DF-A214-14A0CC24E9D0}" srcOrd="1" destOrd="0" presId="urn:microsoft.com/office/officeart/2005/8/layout/vList2"/>
    <dgm:cxn modelId="{87DB27DE-51E2-4D28-BEB1-22DE54EA61A1}" type="presParOf" srcId="{F6374AC4-8380-401F-B492-36C79ACBECD6}" destId="{A48FA566-D14A-4893-A1F4-177C3F80013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2F28C1-677A-48E5-952A-C53E285C2ED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B72EA16-0CF7-446E-ACFC-99AA039FC200}">
      <dgm:prSet phldrT="[텍스트]"/>
      <dgm:spPr/>
      <dgm:t>
        <a:bodyPr/>
        <a:lstStyle/>
        <a:p>
          <a:pPr latinLnBrk="1"/>
          <a:r>
            <a:rPr lang="en-US" altLang="ko-KR" dirty="0"/>
            <a:t>MVP board</a:t>
          </a:r>
          <a:endParaRPr lang="ko-KR" altLang="en-US" dirty="0"/>
        </a:p>
      </dgm:t>
    </dgm:pt>
    <dgm:pt modelId="{A730EB27-4D7B-4C03-86A7-AC9CA41A0652}" type="parTrans" cxnId="{1A63F504-74D3-42A5-A16E-6E31D3B6A422}">
      <dgm:prSet/>
      <dgm:spPr/>
      <dgm:t>
        <a:bodyPr/>
        <a:lstStyle/>
        <a:p>
          <a:pPr latinLnBrk="1"/>
          <a:endParaRPr lang="ko-KR" altLang="en-US"/>
        </a:p>
      </dgm:t>
    </dgm:pt>
    <dgm:pt modelId="{70930813-59C3-498C-B971-3447C5EBF1EA}" type="sibTrans" cxnId="{1A63F504-74D3-42A5-A16E-6E31D3B6A422}">
      <dgm:prSet/>
      <dgm:spPr/>
      <dgm:t>
        <a:bodyPr/>
        <a:lstStyle/>
        <a:p>
          <a:pPr latinLnBrk="1"/>
          <a:endParaRPr lang="ko-KR" altLang="en-US"/>
        </a:p>
      </dgm:t>
    </dgm:pt>
    <dgm:pt modelId="{F3D4E4B6-59A2-468C-A5B2-CC111931A981}">
      <dgm:prSet phldrT="[텍스트]" custT="1"/>
      <dgm:spPr/>
      <dgm:t>
        <a:bodyPr/>
        <a:lstStyle/>
        <a:p>
          <a:pPr latinLnBrk="1"/>
          <a:r>
            <a:rPr lang="ko-KR" altLang="en-US" sz="1600" dirty="0" err="1"/>
            <a:t>소개글</a:t>
          </a:r>
          <a:endParaRPr lang="ko-KR" altLang="en-US" sz="1600" dirty="0"/>
        </a:p>
      </dgm:t>
    </dgm:pt>
    <dgm:pt modelId="{973F5B18-8632-428B-92AF-888E2D70462F}" type="parTrans" cxnId="{AA545D32-B73C-4320-BDA9-FD5816889B8C}">
      <dgm:prSet/>
      <dgm:spPr/>
      <dgm:t>
        <a:bodyPr/>
        <a:lstStyle/>
        <a:p>
          <a:pPr latinLnBrk="1"/>
          <a:endParaRPr lang="ko-KR" altLang="en-US"/>
        </a:p>
      </dgm:t>
    </dgm:pt>
    <dgm:pt modelId="{E416C537-BEEB-48B9-AE9C-40C6377F94C9}" type="sibTrans" cxnId="{AA545D32-B73C-4320-BDA9-FD5816889B8C}">
      <dgm:prSet/>
      <dgm:spPr/>
      <dgm:t>
        <a:bodyPr/>
        <a:lstStyle/>
        <a:p>
          <a:pPr latinLnBrk="1"/>
          <a:endParaRPr lang="ko-KR" altLang="en-US"/>
        </a:p>
      </dgm:t>
    </dgm:pt>
    <dgm:pt modelId="{21305993-1988-4429-9EAA-C360B6B2FE25}">
      <dgm:prSet phldrT="[텍스트]" custT="1"/>
      <dgm:spPr/>
      <dgm:t>
        <a:bodyPr/>
        <a:lstStyle/>
        <a:p>
          <a:pPr latinLnBrk="1"/>
          <a:r>
            <a:rPr lang="ko-KR" altLang="en-US" sz="1600" dirty="0"/>
            <a:t>공지</a:t>
          </a:r>
        </a:p>
      </dgm:t>
    </dgm:pt>
    <dgm:pt modelId="{5E948F5C-CF86-4DC4-A331-4622FDDC8498}" type="parTrans" cxnId="{A5946DA3-CB61-4630-8F45-9468B732FD5E}">
      <dgm:prSet/>
      <dgm:spPr/>
      <dgm:t>
        <a:bodyPr/>
        <a:lstStyle/>
        <a:p>
          <a:pPr latinLnBrk="1"/>
          <a:endParaRPr lang="ko-KR" altLang="en-US"/>
        </a:p>
      </dgm:t>
    </dgm:pt>
    <dgm:pt modelId="{15116E87-E4AB-41AA-ADAD-B62FA5645420}" type="sibTrans" cxnId="{A5946DA3-CB61-4630-8F45-9468B732FD5E}">
      <dgm:prSet/>
      <dgm:spPr/>
      <dgm:t>
        <a:bodyPr/>
        <a:lstStyle/>
        <a:p>
          <a:pPr latinLnBrk="1"/>
          <a:endParaRPr lang="ko-KR" altLang="en-US"/>
        </a:p>
      </dgm:t>
    </dgm:pt>
    <dgm:pt modelId="{ADC1EE28-F538-4A64-B82B-7C5744CAA61E}">
      <dgm:prSet phldrT="[텍스트]" custT="1"/>
      <dgm:spPr/>
      <dgm:t>
        <a:bodyPr/>
        <a:lstStyle/>
        <a:p>
          <a:pPr latinLnBrk="1"/>
          <a:r>
            <a:rPr lang="ko-KR" altLang="en-US" sz="1600" dirty="0"/>
            <a:t>급식 게시글</a:t>
          </a:r>
        </a:p>
      </dgm:t>
    </dgm:pt>
    <dgm:pt modelId="{00456DAD-CA43-4BE6-A4D6-03E4DB760DD9}" type="parTrans" cxnId="{C8EA9645-B25B-40EA-9662-1E365947BAAA}">
      <dgm:prSet/>
      <dgm:spPr/>
      <dgm:t>
        <a:bodyPr/>
        <a:lstStyle/>
        <a:p>
          <a:pPr latinLnBrk="1"/>
          <a:endParaRPr lang="ko-KR" altLang="en-US"/>
        </a:p>
      </dgm:t>
    </dgm:pt>
    <dgm:pt modelId="{617A5237-F559-4A5B-B67E-D64AF9B5BBAC}" type="sibTrans" cxnId="{C8EA9645-B25B-40EA-9662-1E365947BAAA}">
      <dgm:prSet/>
      <dgm:spPr/>
      <dgm:t>
        <a:bodyPr/>
        <a:lstStyle/>
        <a:p>
          <a:pPr latinLnBrk="1"/>
          <a:endParaRPr lang="ko-KR" altLang="en-US"/>
        </a:p>
      </dgm:t>
    </dgm:pt>
    <dgm:pt modelId="{C747921F-6547-4211-8CC8-453022078782}">
      <dgm:prSet/>
      <dgm:spPr/>
      <dgm:t>
        <a:bodyPr/>
        <a:lstStyle/>
        <a:p>
          <a:pPr latinLnBrk="1"/>
          <a:r>
            <a:rPr lang="en-US" altLang="ko-KR" dirty="0"/>
            <a:t>Intro</a:t>
          </a:r>
          <a:endParaRPr lang="ko-KR" altLang="en-US" dirty="0"/>
        </a:p>
      </dgm:t>
    </dgm:pt>
    <dgm:pt modelId="{B2CAAD00-2A64-4E79-9D44-5578EC70A27B}" type="parTrans" cxnId="{22DB83D8-7D05-4F19-AB38-B5A4BE028FA9}">
      <dgm:prSet/>
      <dgm:spPr/>
      <dgm:t>
        <a:bodyPr/>
        <a:lstStyle/>
        <a:p>
          <a:pPr latinLnBrk="1"/>
          <a:endParaRPr lang="ko-KR" altLang="en-US"/>
        </a:p>
      </dgm:t>
    </dgm:pt>
    <dgm:pt modelId="{B1BA58E6-2A08-4AF4-9F41-556D69F98A98}" type="sibTrans" cxnId="{22DB83D8-7D05-4F19-AB38-B5A4BE028FA9}">
      <dgm:prSet/>
      <dgm:spPr/>
      <dgm:t>
        <a:bodyPr/>
        <a:lstStyle/>
        <a:p>
          <a:pPr latinLnBrk="1"/>
          <a:endParaRPr lang="ko-KR" altLang="en-US"/>
        </a:p>
      </dgm:t>
    </dgm:pt>
    <dgm:pt modelId="{64433C7E-00A6-4654-9576-8A262BF66FA0}">
      <dgm:prSet/>
      <dgm:spPr/>
      <dgm:t>
        <a:bodyPr/>
        <a:lstStyle/>
        <a:p>
          <a:pPr latinLnBrk="1"/>
          <a:r>
            <a:rPr lang="en-US" altLang="ko-KR" dirty="0"/>
            <a:t>History</a:t>
          </a:r>
          <a:endParaRPr lang="ko-KR" altLang="en-US" dirty="0"/>
        </a:p>
      </dgm:t>
    </dgm:pt>
    <dgm:pt modelId="{1CE71751-07B2-4E90-94B6-23495CE11786}" type="parTrans" cxnId="{628A13C4-AA3E-49B9-A347-4FD2B9862C8E}">
      <dgm:prSet/>
      <dgm:spPr/>
      <dgm:t>
        <a:bodyPr/>
        <a:lstStyle/>
        <a:p>
          <a:pPr latinLnBrk="1"/>
          <a:endParaRPr lang="ko-KR" altLang="en-US"/>
        </a:p>
      </dgm:t>
    </dgm:pt>
    <dgm:pt modelId="{ABC99153-17CB-4502-B849-72AA169FB3D3}" type="sibTrans" cxnId="{628A13C4-AA3E-49B9-A347-4FD2B9862C8E}">
      <dgm:prSet/>
      <dgm:spPr/>
      <dgm:t>
        <a:bodyPr/>
        <a:lstStyle/>
        <a:p>
          <a:pPr latinLnBrk="1"/>
          <a:endParaRPr lang="ko-KR" altLang="en-US"/>
        </a:p>
      </dgm:t>
    </dgm:pt>
    <dgm:pt modelId="{E86E443C-439A-477D-9777-B6B5F67E167D}">
      <dgm:prSet/>
      <dgm:spPr/>
      <dgm:t>
        <a:bodyPr/>
        <a:lstStyle/>
        <a:p>
          <a:pPr latinLnBrk="1"/>
          <a:r>
            <a:rPr lang="en-US" altLang="ko-KR" dirty="0"/>
            <a:t>Support</a:t>
          </a:r>
          <a:endParaRPr lang="ko-KR" altLang="en-US" dirty="0"/>
        </a:p>
      </dgm:t>
    </dgm:pt>
    <dgm:pt modelId="{8D3384FE-66C2-4A11-9005-4E9480B30D8B}" type="parTrans" cxnId="{B50E3686-799F-430C-B2F9-6B7E109F4B33}">
      <dgm:prSet/>
      <dgm:spPr/>
      <dgm:t>
        <a:bodyPr/>
        <a:lstStyle/>
        <a:p>
          <a:pPr latinLnBrk="1"/>
          <a:endParaRPr lang="ko-KR" altLang="en-US"/>
        </a:p>
      </dgm:t>
    </dgm:pt>
    <dgm:pt modelId="{BBD628C8-DD6D-4A8E-A9A6-8EBA917124FE}" type="sibTrans" cxnId="{B50E3686-799F-430C-B2F9-6B7E109F4B33}">
      <dgm:prSet/>
      <dgm:spPr/>
      <dgm:t>
        <a:bodyPr/>
        <a:lstStyle/>
        <a:p>
          <a:pPr latinLnBrk="1"/>
          <a:endParaRPr lang="ko-KR" altLang="en-US"/>
        </a:p>
      </dgm:t>
    </dgm:pt>
    <dgm:pt modelId="{E373DF3A-7DFB-4E92-9181-FEE81241B952}">
      <dgm:prSet/>
      <dgm:spPr/>
      <dgm:t>
        <a:bodyPr/>
        <a:lstStyle/>
        <a:p>
          <a:pPr latinLnBrk="1"/>
          <a:r>
            <a:rPr lang="en-US" altLang="ko-KR" dirty="0"/>
            <a:t>Board</a:t>
          </a:r>
          <a:endParaRPr lang="ko-KR" altLang="en-US" dirty="0"/>
        </a:p>
      </dgm:t>
    </dgm:pt>
    <dgm:pt modelId="{94A63BC1-FA63-4CFC-8D2A-290F4FBBB628}" type="parTrans" cxnId="{D395726B-277B-43B2-A729-A72BD29B122E}">
      <dgm:prSet/>
      <dgm:spPr/>
      <dgm:t>
        <a:bodyPr/>
        <a:lstStyle/>
        <a:p>
          <a:pPr latinLnBrk="1"/>
          <a:endParaRPr lang="ko-KR" altLang="en-US"/>
        </a:p>
      </dgm:t>
    </dgm:pt>
    <dgm:pt modelId="{254FDB19-C72C-421B-910B-FCCEAE154F42}" type="sibTrans" cxnId="{D395726B-277B-43B2-A729-A72BD29B122E}">
      <dgm:prSet/>
      <dgm:spPr/>
      <dgm:t>
        <a:bodyPr/>
        <a:lstStyle/>
        <a:p>
          <a:pPr latinLnBrk="1"/>
          <a:endParaRPr lang="ko-KR" altLang="en-US"/>
        </a:p>
      </dgm:t>
    </dgm:pt>
    <dgm:pt modelId="{CAC1670B-7C66-47BA-8136-4D992BC032EE}">
      <dgm:prSet/>
      <dgm:spPr/>
      <dgm:t>
        <a:bodyPr/>
        <a:lstStyle/>
        <a:p>
          <a:pPr latinLnBrk="1"/>
          <a:r>
            <a:rPr lang="en-US" altLang="ko-KR" dirty="0"/>
            <a:t>Board</a:t>
          </a:r>
          <a:endParaRPr lang="ko-KR" altLang="en-US" dirty="0"/>
        </a:p>
      </dgm:t>
    </dgm:pt>
    <dgm:pt modelId="{445D5924-F790-44E5-BB0A-EDC7266660D9}" type="parTrans" cxnId="{1DE1F5AA-A070-48E5-8D52-46010F2347EE}">
      <dgm:prSet/>
      <dgm:spPr/>
      <dgm:t>
        <a:bodyPr/>
        <a:lstStyle/>
        <a:p>
          <a:pPr latinLnBrk="1"/>
          <a:endParaRPr lang="ko-KR" altLang="en-US"/>
        </a:p>
      </dgm:t>
    </dgm:pt>
    <dgm:pt modelId="{39663244-9B22-491E-BA96-FCDFE8550760}" type="sibTrans" cxnId="{1DE1F5AA-A070-48E5-8D52-46010F2347EE}">
      <dgm:prSet/>
      <dgm:spPr/>
      <dgm:t>
        <a:bodyPr/>
        <a:lstStyle/>
        <a:p>
          <a:pPr latinLnBrk="1"/>
          <a:endParaRPr lang="ko-KR" altLang="en-US"/>
        </a:p>
      </dgm:t>
    </dgm:pt>
    <dgm:pt modelId="{9F2FA967-E9E7-421F-A161-EDEBBA5F0FCE}" type="pres">
      <dgm:prSet presAssocID="{322F28C1-677A-48E5-952A-C53E285C2E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21D876-F2A7-4620-948A-DC5D2A6AFE48}" type="pres">
      <dgm:prSet presAssocID="{EB72EA16-0CF7-446E-ACFC-99AA039FC200}" presName="hierRoot1" presStyleCnt="0">
        <dgm:presLayoutVars>
          <dgm:hierBranch val="init"/>
        </dgm:presLayoutVars>
      </dgm:prSet>
      <dgm:spPr/>
    </dgm:pt>
    <dgm:pt modelId="{1DA41332-61C8-42D3-9E12-5E1B14DDF66F}" type="pres">
      <dgm:prSet presAssocID="{EB72EA16-0CF7-446E-ACFC-99AA039FC200}" presName="rootComposite1" presStyleCnt="0"/>
      <dgm:spPr/>
    </dgm:pt>
    <dgm:pt modelId="{61A71771-5D95-4624-9DF8-E868259D9670}" type="pres">
      <dgm:prSet presAssocID="{EB72EA16-0CF7-446E-ACFC-99AA039FC200}" presName="rootText1" presStyleLbl="node0" presStyleIdx="0" presStyleCnt="1" custScaleX="60595" custScaleY="51941" custLinFactNeighborX="3988" custLinFactNeighborY="-196">
        <dgm:presLayoutVars>
          <dgm:chPref val="3"/>
        </dgm:presLayoutVars>
      </dgm:prSet>
      <dgm:spPr/>
    </dgm:pt>
    <dgm:pt modelId="{D16362E5-3757-410B-8E7D-C8EF0B3D8087}" type="pres">
      <dgm:prSet presAssocID="{EB72EA16-0CF7-446E-ACFC-99AA039FC200}" presName="rootConnector1" presStyleLbl="node1" presStyleIdx="0" presStyleCnt="0"/>
      <dgm:spPr/>
    </dgm:pt>
    <dgm:pt modelId="{E6072E06-708E-4C94-A996-22EC31AE49B8}" type="pres">
      <dgm:prSet presAssocID="{EB72EA16-0CF7-446E-ACFC-99AA039FC200}" presName="hierChild2" presStyleCnt="0"/>
      <dgm:spPr/>
    </dgm:pt>
    <dgm:pt modelId="{DADE1A4A-0AA0-4AAC-A7D4-1CC33AFEF6CE}" type="pres">
      <dgm:prSet presAssocID="{973F5B18-8632-428B-92AF-888E2D70462F}" presName="Name37" presStyleLbl="parChTrans1D2" presStyleIdx="0" presStyleCnt="3"/>
      <dgm:spPr/>
    </dgm:pt>
    <dgm:pt modelId="{12AC3DEF-2B67-43F4-BC51-BD2186F9B4D8}" type="pres">
      <dgm:prSet presAssocID="{F3D4E4B6-59A2-468C-A5B2-CC111931A981}" presName="hierRoot2" presStyleCnt="0">
        <dgm:presLayoutVars>
          <dgm:hierBranch val="init"/>
        </dgm:presLayoutVars>
      </dgm:prSet>
      <dgm:spPr/>
    </dgm:pt>
    <dgm:pt modelId="{40E59926-2CE3-491F-9902-51C41CEF4AC2}" type="pres">
      <dgm:prSet presAssocID="{F3D4E4B6-59A2-468C-A5B2-CC111931A981}" presName="rootComposite" presStyleCnt="0"/>
      <dgm:spPr/>
    </dgm:pt>
    <dgm:pt modelId="{50C94379-7A71-4DDD-B794-AF6738962640}" type="pres">
      <dgm:prSet presAssocID="{F3D4E4B6-59A2-468C-A5B2-CC111931A981}" presName="rootText" presStyleLbl="node2" presStyleIdx="0" presStyleCnt="3" custScaleX="45351" custScaleY="57779">
        <dgm:presLayoutVars>
          <dgm:chPref val="3"/>
        </dgm:presLayoutVars>
      </dgm:prSet>
      <dgm:spPr/>
    </dgm:pt>
    <dgm:pt modelId="{2ECF425A-ED97-4041-A7BB-E6188DA4D414}" type="pres">
      <dgm:prSet presAssocID="{F3D4E4B6-59A2-468C-A5B2-CC111931A981}" presName="rootConnector" presStyleLbl="node2" presStyleIdx="0" presStyleCnt="3"/>
      <dgm:spPr/>
    </dgm:pt>
    <dgm:pt modelId="{F0C09833-7289-4BE6-80B1-B1B2C3C72B59}" type="pres">
      <dgm:prSet presAssocID="{F3D4E4B6-59A2-468C-A5B2-CC111931A981}" presName="hierChild4" presStyleCnt="0"/>
      <dgm:spPr/>
    </dgm:pt>
    <dgm:pt modelId="{FE475C8C-8EC3-4EE5-8C41-94014C95A357}" type="pres">
      <dgm:prSet presAssocID="{B2CAAD00-2A64-4E79-9D44-5578EC70A27B}" presName="Name37" presStyleLbl="parChTrans1D3" presStyleIdx="0" presStyleCnt="5"/>
      <dgm:spPr/>
    </dgm:pt>
    <dgm:pt modelId="{64D29308-7306-4BFF-B350-6A27EFA630CC}" type="pres">
      <dgm:prSet presAssocID="{C747921F-6547-4211-8CC8-453022078782}" presName="hierRoot2" presStyleCnt="0">
        <dgm:presLayoutVars>
          <dgm:hierBranch val="init"/>
        </dgm:presLayoutVars>
      </dgm:prSet>
      <dgm:spPr/>
    </dgm:pt>
    <dgm:pt modelId="{9D7AB8C7-32EB-4CAB-AE3D-E22EC34D453D}" type="pres">
      <dgm:prSet presAssocID="{C747921F-6547-4211-8CC8-453022078782}" presName="rootComposite" presStyleCnt="0"/>
      <dgm:spPr/>
    </dgm:pt>
    <dgm:pt modelId="{7E1E0B06-12C8-4468-9E48-7A5240900E1F}" type="pres">
      <dgm:prSet presAssocID="{C747921F-6547-4211-8CC8-453022078782}" presName="rootText" presStyleLbl="node3" presStyleIdx="0" presStyleCnt="5" custScaleX="60606" custScaleY="28971" custLinFactNeighborX="-78464" custLinFactNeighborY="-15400">
        <dgm:presLayoutVars>
          <dgm:chPref val="3"/>
        </dgm:presLayoutVars>
      </dgm:prSet>
      <dgm:spPr/>
    </dgm:pt>
    <dgm:pt modelId="{6515CD86-5272-4F46-B6C8-8FB194079EBD}" type="pres">
      <dgm:prSet presAssocID="{C747921F-6547-4211-8CC8-453022078782}" presName="rootConnector" presStyleLbl="node3" presStyleIdx="0" presStyleCnt="5"/>
      <dgm:spPr/>
    </dgm:pt>
    <dgm:pt modelId="{39D409F1-69B2-4C67-9123-2A1906E7C5B4}" type="pres">
      <dgm:prSet presAssocID="{C747921F-6547-4211-8CC8-453022078782}" presName="hierChild4" presStyleCnt="0"/>
      <dgm:spPr/>
    </dgm:pt>
    <dgm:pt modelId="{C08AE440-7569-4372-9E04-C57FB99F59E2}" type="pres">
      <dgm:prSet presAssocID="{C747921F-6547-4211-8CC8-453022078782}" presName="hierChild5" presStyleCnt="0"/>
      <dgm:spPr/>
    </dgm:pt>
    <dgm:pt modelId="{F9B1CA81-C8DA-418E-840B-9D224DEE3A40}" type="pres">
      <dgm:prSet presAssocID="{1CE71751-07B2-4E90-94B6-23495CE11786}" presName="Name37" presStyleLbl="parChTrans1D3" presStyleIdx="1" presStyleCnt="5"/>
      <dgm:spPr/>
    </dgm:pt>
    <dgm:pt modelId="{28F05CCC-23AA-4201-B802-CF2F19ADDF27}" type="pres">
      <dgm:prSet presAssocID="{64433C7E-00A6-4654-9576-8A262BF66FA0}" presName="hierRoot2" presStyleCnt="0">
        <dgm:presLayoutVars>
          <dgm:hierBranch val="init"/>
        </dgm:presLayoutVars>
      </dgm:prSet>
      <dgm:spPr/>
    </dgm:pt>
    <dgm:pt modelId="{F57466D3-1088-4398-948B-D332D0A00E42}" type="pres">
      <dgm:prSet presAssocID="{64433C7E-00A6-4654-9576-8A262BF66FA0}" presName="rootComposite" presStyleCnt="0"/>
      <dgm:spPr/>
    </dgm:pt>
    <dgm:pt modelId="{9AABE2C8-8C28-4A7C-B3DD-A66804C06BF2}" type="pres">
      <dgm:prSet presAssocID="{64433C7E-00A6-4654-9576-8A262BF66FA0}" presName="rootText" presStyleLbl="node3" presStyleIdx="1" presStyleCnt="5" custScaleX="60606" custScaleY="28971" custLinFactNeighborX="-78464" custLinFactNeighborY="-15400">
        <dgm:presLayoutVars>
          <dgm:chPref val="3"/>
        </dgm:presLayoutVars>
      </dgm:prSet>
      <dgm:spPr/>
    </dgm:pt>
    <dgm:pt modelId="{0DDEEDAD-1EFF-435A-85F4-48D3083214D9}" type="pres">
      <dgm:prSet presAssocID="{64433C7E-00A6-4654-9576-8A262BF66FA0}" presName="rootConnector" presStyleLbl="node3" presStyleIdx="1" presStyleCnt="5"/>
      <dgm:spPr/>
    </dgm:pt>
    <dgm:pt modelId="{2DCE604F-DFE7-4031-86E7-2668A59DD55D}" type="pres">
      <dgm:prSet presAssocID="{64433C7E-00A6-4654-9576-8A262BF66FA0}" presName="hierChild4" presStyleCnt="0"/>
      <dgm:spPr/>
    </dgm:pt>
    <dgm:pt modelId="{2FB8D749-EC5A-4172-A56C-118BDA181BCE}" type="pres">
      <dgm:prSet presAssocID="{64433C7E-00A6-4654-9576-8A262BF66FA0}" presName="hierChild5" presStyleCnt="0"/>
      <dgm:spPr/>
    </dgm:pt>
    <dgm:pt modelId="{D492ABBF-FCD3-4A19-965E-730EF89FC6EE}" type="pres">
      <dgm:prSet presAssocID="{8D3384FE-66C2-4A11-9005-4E9480B30D8B}" presName="Name37" presStyleLbl="parChTrans1D3" presStyleIdx="2" presStyleCnt="5"/>
      <dgm:spPr/>
    </dgm:pt>
    <dgm:pt modelId="{56FC38FD-1F11-419E-A6DB-28D10C3A23B6}" type="pres">
      <dgm:prSet presAssocID="{E86E443C-439A-477D-9777-B6B5F67E167D}" presName="hierRoot2" presStyleCnt="0">
        <dgm:presLayoutVars>
          <dgm:hierBranch val="init"/>
        </dgm:presLayoutVars>
      </dgm:prSet>
      <dgm:spPr/>
    </dgm:pt>
    <dgm:pt modelId="{CFBABAB1-9512-42E6-A3ED-1D7CC52DA75F}" type="pres">
      <dgm:prSet presAssocID="{E86E443C-439A-477D-9777-B6B5F67E167D}" presName="rootComposite" presStyleCnt="0"/>
      <dgm:spPr/>
    </dgm:pt>
    <dgm:pt modelId="{37BA6927-5B1D-48B2-9F85-682C1AA5941B}" type="pres">
      <dgm:prSet presAssocID="{E86E443C-439A-477D-9777-B6B5F67E167D}" presName="rootText" presStyleLbl="node3" presStyleIdx="2" presStyleCnt="5" custScaleX="60606" custScaleY="28971" custLinFactNeighborX="-78464" custLinFactNeighborY="-15400">
        <dgm:presLayoutVars>
          <dgm:chPref val="3"/>
        </dgm:presLayoutVars>
      </dgm:prSet>
      <dgm:spPr/>
    </dgm:pt>
    <dgm:pt modelId="{F6399872-61F5-4E0D-8B85-D41C47B11083}" type="pres">
      <dgm:prSet presAssocID="{E86E443C-439A-477D-9777-B6B5F67E167D}" presName="rootConnector" presStyleLbl="node3" presStyleIdx="2" presStyleCnt="5"/>
      <dgm:spPr/>
    </dgm:pt>
    <dgm:pt modelId="{8BE7EA15-5968-468C-A7D4-12C259C6E999}" type="pres">
      <dgm:prSet presAssocID="{E86E443C-439A-477D-9777-B6B5F67E167D}" presName="hierChild4" presStyleCnt="0"/>
      <dgm:spPr/>
    </dgm:pt>
    <dgm:pt modelId="{B716591A-0E95-4ECE-A94A-E149AB3209B0}" type="pres">
      <dgm:prSet presAssocID="{E86E443C-439A-477D-9777-B6B5F67E167D}" presName="hierChild5" presStyleCnt="0"/>
      <dgm:spPr/>
    </dgm:pt>
    <dgm:pt modelId="{199CA302-1DC8-42A8-9F1B-65BBD9166667}" type="pres">
      <dgm:prSet presAssocID="{F3D4E4B6-59A2-468C-A5B2-CC111931A981}" presName="hierChild5" presStyleCnt="0"/>
      <dgm:spPr/>
    </dgm:pt>
    <dgm:pt modelId="{B4DB6437-F41B-42ED-9580-51120B25D2CB}" type="pres">
      <dgm:prSet presAssocID="{5E948F5C-CF86-4DC4-A331-4622FDDC8498}" presName="Name37" presStyleLbl="parChTrans1D2" presStyleIdx="1" presStyleCnt="3"/>
      <dgm:spPr/>
    </dgm:pt>
    <dgm:pt modelId="{A34536A8-4ACD-4F39-B86A-E348A68F1D92}" type="pres">
      <dgm:prSet presAssocID="{21305993-1988-4429-9EAA-C360B6B2FE25}" presName="hierRoot2" presStyleCnt="0">
        <dgm:presLayoutVars>
          <dgm:hierBranch val="init"/>
        </dgm:presLayoutVars>
      </dgm:prSet>
      <dgm:spPr/>
    </dgm:pt>
    <dgm:pt modelId="{4F091ABF-4A4C-45CF-99F2-3F64F25DB008}" type="pres">
      <dgm:prSet presAssocID="{21305993-1988-4429-9EAA-C360B6B2FE25}" presName="rootComposite" presStyleCnt="0"/>
      <dgm:spPr/>
    </dgm:pt>
    <dgm:pt modelId="{93617EB4-DAEE-412B-BB20-6F0BC91880C1}" type="pres">
      <dgm:prSet presAssocID="{21305993-1988-4429-9EAA-C360B6B2FE25}" presName="rootText" presStyleLbl="node2" presStyleIdx="1" presStyleCnt="3" custScaleX="45351" custScaleY="57779" custLinFactNeighborX="-370" custLinFactNeighborY="-733">
        <dgm:presLayoutVars>
          <dgm:chPref val="3"/>
        </dgm:presLayoutVars>
      </dgm:prSet>
      <dgm:spPr/>
    </dgm:pt>
    <dgm:pt modelId="{6DA23BF8-1A1C-4DC2-97F9-83A9B815102B}" type="pres">
      <dgm:prSet presAssocID="{21305993-1988-4429-9EAA-C360B6B2FE25}" presName="rootConnector" presStyleLbl="node2" presStyleIdx="1" presStyleCnt="3"/>
      <dgm:spPr/>
    </dgm:pt>
    <dgm:pt modelId="{019C4B92-6EE3-4C55-A9D7-A8CEA55399D5}" type="pres">
      <dgm:prSet presAssocID="{21305993-1988-4429-9EAA-C360B6B2FE25}" presName="hierChild4" presStyleCnt="0"/>
      <dgm:spPr/>
    </dgm:pt>
    <dgm:pt modelId="{CACDF092-1EAE-415C-9FE2-82CE4617EECD}" type="pres">
      <dgm:prSet presAssocID="{94A63BC1-FA63-4CFC-8D2A-290F4FBBB628}" presName="Name37" presStyleLbl="parChTrans1D3" presStyleIdx="3" presStyleCnt="5"/>
      <dgm:spPr/>
    </dgm:pt>
    <dgm:pt modelId="{BD53EC8D-32B4-4893-AE0F-8EDAEB302A49}" type="pres">
      <dgm:prSet presAssocID="{E373DF3A-7DFB-4E92-9181-FEE81241B952}" presName="hierRoot2" presStyleCnt="0">
        <dgm:presLayoutVars>
          <dgm:hierBranch val="init"/>
        </dgm:presLayoutVars>
      </dgm:prSet>
      <dgm:spPr/>
    </dgm:pt>
    <dgm:pt modelId="{B5A9E4F0-7508-4F87-9472-0467EB13E7EE}" type="pres">
      <dgm:prSet presAssocID="{E373DF3A-7DFB-4E92-9181-FEE81241B952}" presName="rootComposite" presStyleCnt="0"/>
      <dgm:spPr/>
    </dgm:pt>
    <dgm:pt modelId="{5614A70B-DECF-4782-A653-EC3CC2E48679}" type="pres">
      <dgm:prSet presAssocID="{E373DF3A-7DFB-4E92-9181-FEE81241B952}" presName="rootText" presStyleLbl="node3" presStyleIdx="3" presStyleCnt="5" custScaleX="51889" custScaleY="22122">
        <dgm:presLayoutVars>
          <dgm:chPref val="3"/>
        </dgm:presLayoutVars>
      </dgm:prSet>
      <dgm:spPr/>
    </dgm:pt>
    <dgm:pt modelId="{A727F907-AF98-4AEE-B34C-367863E0F96F}" type="pres">
      <dgm:prSet presAssocID="{E373DF3A-7DFB-4E92-9181-FEE81241B952}" presName="rootConnector" presStyleLbl="node3" presStyleIdx="3" presStyleCnt="5"/>
      <dgm:spPr/>
    </dgm:pt>
    <dgm:pt modelId="{35AAFEF4-1DFD-4FB6-823A-BE1F1E7A2E2E}" type="pres">
      <dgm:prSet presAssocID="{E373DF3A-7DFB-4E92-9181-FEE81241B952}" presName="hierChild4" presStyleCnt="0"/>
      <dgm:spPr/>
    </dgm:pt>
    <dgm:pt modelId="{2AC0EDA3-443A-4D6A-9AE6-D6673CA1439D}" type="pres">
      <dgm:prSet presAssocID="{E373DF3A-7DFB-4E92-9181-FEE81241B952}" presName="hierChild5" presStyleCnt="0"/>
      <dgm:spPr/>
    </dgm:pt>
    <dgm:pt modelId="{807E6E0A-78A8-4812-8F70-33F93BC05B23}" type="pres">
      <dgm:prSet presAssocID="{21305993-1988-4429-9EAA-C360B6B2FE25}" presName="hierChild5" presStyleCnt="0"/>
      <dgm:spPr/>
    </dgm:pt>
    <dgm:pt modelId="{0D2648F5-68F7-4F01-8873-9D2C8F6A8696}" type="pres">
      <dgm:prSet presAssocID="{00456DAD-CA43-4BE6-A4D6-03E4DB760DD9}" presName="Name37" presStyleLbl="parChTrans1D2" presStyleIdx="2" presStyleCnt="3"/>
      <dgm:spPr/>
    </dgm:pt>
    <dgm:pt modelId="{2283B481-1FE1-4ECB-84FC-75299076CFBF}" type="pres">
      <dgm:prSet presAssocID="{ADC1EE28-F538-4A64-B82B-7C5744CAA61E}" presName="hierRoot2" presStyleCnt="0">
        <dgm:presLayoutVars>
          <dgm:hierBranch val="init"/>
        </dgm:presLayoutVars>
      </dgm:prSet>
      <dgm:spPr/>
    </dgm:pt>
    <dgm:pt modelId="{19B4CB5C-023F-4213-AAD8-16E4F07C716D}" type="pres">
      <dgm:prSet presAssocID="{ADC1EE28-F538-4A64-B82B-7C5744CAA61E}" presName="rootComposite" presStyleCnt="0"/>
      <dgm:spPr/>
    </dgm:pt>
    <dgm:pt modelId="{83F44614-33FE-4851-B1D2-6B8971E26699}" type="pres">
      <dgm:prSet presAssocID="{ADC1EE28-F538-4A64-B82B-7C5744CAA61E}" presName="rootText" presStyleLbl="node2" presStyleIdx="2" presStyleCnt="3" custScaleX="45351" custScaleY="57779">
        <dgm:presLayoutVars>
          <dgm:chPref val="3"/>
        </dgm:presLayoutVars>
      </dgm:prSet>
      <dgm:spPr/>
    </dgm:pt>
    <dgm:pt modelId="{F07D2DF5-EC05-4B6C-8E74-031F0D5E7DA1}" type="pres">
      <dgm:prSet presAssocID="{ADC1EE28-F538-4A64-B82B-7C5744CAA61E}" presName="rootConnector" presStyleLbl="node2" presStyleIdx="2" presStyleCnt="3"/>
      <dgm:spPr/>
    </dgm:pt>
    <dgm:pt modelId="{3BBF6A20-BD8A-4E8D-8778-470767E3EDF2}" type="pres">
      <dgm:prSet presAssocID="{ADC1EE28-F538-4A64-B82B-7C5744CAA61E}" presName="hierChild4" presStyleCnt="0"/>
      <dgm:spPr/>
    </dgm:pt>
    <dgm:pt modelId="{E8FA748C-A37D-4C8E-A02A-635D15D56D0C}" type="pres">
      <dgm:prSet presAssocID="{445D5924-F790-44E5-BB0A-EDC7266660D9}" presName="Name37" presStyleLbl="parChTrans1D3" presStyleIdx="4" presStyleCnt="5"/>
      <dgm:spPr/>
    </dgm:pt>
    <dgm:pt modelId="{E51B42CF-A7D4-40F2-B88F-B536E347C892}" type="pres">
      <dgm:prSet presAssocID="{CAC1670B-7C66-47BA-8136-4D992BC032EE}" presName="hierRoot2" presStyleCnt="0">
        <dgm:presLayoutVars>
          <dgm:hierBranch val="init"/>
        </dgm:presLayoutVars>
      </dgm:prSet>
      <dgm:spPr/>
    </dgm:pt>
    <dgm:pt modelId="{44C30E8E-FC7B-4382-A037-E3ABBD3D07EB}" type="pres">
      <dgm:prSet presAssocID="{CAC1670B-7C66-47BA-8136-4D992BC032EE}" presName="rootComposite" presStyleCnt="0"/>
      <dgm:spPr/>
    </dgm:pt>
    <dgm:pt modelId="{19F46C9D-0E70-4625-A4AC-86180D767687}" type="pres">
      <dgm:prSet presAssocID="{CAC1670B-7C66-47BA-8136-4D992BC032EE}" presName="rootText" presStyleLbl="node3" presStyleIdx="4" presStyleCnt="5" custScaleX="51889" custScaleY="22122">
        <dgm:presLayoutVars>
          <dgm:chPref val="3"/>
        </dgm:presLayoutVars>
      </dgm:prSet>
      <dgm:spPr/>
    </dgm:pt>
    <dgm:pt modelId="{6A610AF8-9CF2-41DE-8DA0-F40BF4B11BAF}" type="pres">
      <dgm:prSet presAssocID="{CAC1670B-7C66-47BA-8136-4D992BC032EE}" presName="rootConnector" presStyleLbl="node3" presStyleIdx="4" presStyleCnt="5"/>
      <dgm:spPr/>
    </dgm:pt>
    <dgm:pt modelId="{409220CF-FD2F-4A9F-B44A-777F64EED64F}" type="pres">
      <dgm:prSet presAssocID="{CAC1670B-7C66-47BA-8136-4D992BC032EE}" presName="hierChild4" presStyleCnt="0"/>
      <dgm:spPr/>
    </dgm:pt>
    <dgm:pt modelId="{F392BD28-E3C5-4A1E-BD16-AC623C6FBEE0}" type="pres">
      <dgm:prSet presAssocID="{CAC1670B-7C66-47BA-8136-4D992BC032EE}" presName="hierChild5" presStyleCnt="0"/>
      <dgm:spPr/>
    </dgm:pt>
    <dgm:pt modelId="{E29E1414-4F9D-4986-81F9-08DFBD34C526}" type="pres">
      <dgm:prSet presAssocID="{ADC1EE28-F538-4A64-B82B-7C5744CAA61E}" presName="hierChild5" presStyleCnt="0"/>
      <dgm:spPr/>
    </dgm:pt>
    <dgm:pt modelId="{47B85496-1286-49F1-A235-11CED06AC5DE}" type="pres">
      <dgm:prSet presAssocID="{EB72EA16-0CF7-446E-ACFC-99AA039FC200}" presName="hierChild3" presStyleCnt="0"/>
      <dgm:spPr/>
    </dgm:pt>
  </dgm:ptLst>
  <dgm:cxnLst>
    <dgm:cxn modelId="{1A63F504-74D3-42A5-A16E-6E31D3B6A422}" srcId="{322F28C1-677A-48E5-952A-C53E285C2EDA}" destId="{EB72EA16-0CF7-446E-ACFC-99AA039FC200}" srcOrd="0" destOrd="0" parTransId="{A730EB27-4D7B-4C03-86A7-AC9CA41A0652}" sibTransId="{70930813-59C3-498C-B971-3447C5EBF1EA}"/>
    <dgm:cxn modelId="{9BE79206-6EBC-4316-A956-6D04C32DDD9E}" type="presOf" srcId="{64433C7E-00A6-4654-9576-8A262BF66FA0}" destId="{9AABE2C8-8C28-4A7C-B3DD-A66804C06BF2}" srcOrd="0" destOrd="0" presId="urn:microsoft.com/office/officeart/2005/8/layout/orgChart1"/>
    <dgm:cxn modelId="{80D9040E-98D8-4B50-9600-5A8440A5A608}" type="presOf" srcId="{322F28C1-677A-48E5-952A-C53E285C2EDA}" destId="{9F2FA967-E9E7-421F-A161-EDEBBA5F0FCE}" srcOrd="0" destOrd="0" presId="urn:microsoft.com/office/officeart/2005/8/layout/orgChart1"/>
    <dgm:cxn modelId="{F021B40F-B398-4C13-B742-8A164B784CF5}" type="presOf" srcId="{F3D4E4B6-59A2-468C-A5B2-CC111931A981}" destId="{50C94379-7A71-4DDD-B794-AF6738962640}" srcOrd="0" destOrd="0" presId="urn:microsoft.com/office/officeart/2005/8/layout/orgChart1"/>
    <dgm:cxn modelId="{78E28C23-A279-4EEF-B0E0-D2183B98309F}" type="presOf" srcId="{E373DF3A-7DFB-4E92-9181-FEE81241B952}" destId="{A727F907-AF98-4AEE-B34C-367863E0F96F}" srcOrd="1" destOrd="0" presId="urn:microsoft.com/office/officeart/2005/8/layout/orgChart1"/>
    <dgm:cxn modelId="{C9A8942C-A35E-4E1B-A3D1-3A8E70D02D80}" type="presOf" srcId="{5E948F5C-CF86-4DC4-A331-4622FDDC8498}" destId="{B4DB6437-F41B-42ED-9580-51120B25D2CB}" srcOrd="0" destOrd="0" presId="urn:microsoft.com/office/officeart/2005/8/layout/orgChart1"/>
    <dgm:cxn modelId="{AFA2502E-7E1B-44A0-A823-DA2B985C2254}" type="presOf" srcId="{EB72EA16-0CF7-446E-ACFC-99AA039FC200}" destId="{61A71771-5D95-4624-9DF8-E868259D9670}" srcOrd="0" destOrd="0" presId="urn:microsoft.com/office/officeart/2005/8/layout/orgChart1"/>
    <dgm:cxn modelId="{AA545D32-B73C-4320-BDA9-FD5816889B8C}" srcId="{EB72EA16-0CF7-446E-ACFC-99AA039FC200}" destId="{F3D4E4B6-59A2-468C-A5B2-CC111931A981}" srcOrd="0" destOrd="0" parTransId="{973F5B18-8632-428B-92AF-888E2D70462F}" sibTransId="{E416C537-BEEB-48B9-AE9C-40C6377F94C9}"/>
    <dgm:cxn modelId="{4E63E138-F5F2-4676-9C28-90B9921F7A2B}" type="presOf" srcId="{CAC1670B-7C66-47BA-8136-4D992BC032EE}" destId="{19F46C9D-0E70-4625-A4AC-86180D767687}" srcOrd="0" destOrd="0" presId="urn:microsoft.com/office/officeart/2005/8/layout/orgChart1"/>
    <dgm:cxn modelId="{4FBBBD3E-55F4-415F-8553-F5A220431790}" type="presOf" srcId="{ADC1EE28-F538-4A64-B82B-7C5744CAA61E}" destId="{83F44614-33FE-4851-B1D2-6B8971E26699}" srcOrd="0" destOrd="0" presId="urn:microsoft.com/office/officeart/2005/8/layout/orgChart1"/>
    <dgm:cxn modelId="{C8EA9645-B25B-40EA-9662-1E365947BAAA}" srcId="{EB72EA16-0CF7-446E-ACFC-99AA039FC200}" destId="{ADC1EE28-F538-4A64-B82B-7C5744CAA61E}" srcOrd="2" destOrd="0" parTransId="{00456DAD-CA43-4BE6-A4D6-03E4DB760DD9}" sibTransId="{617A5237-F559-4A5B-B67E-D64AF9B5BBAC}"/>
    <dgm:cxn modelId="{1251C465-9153-4D3F-92C3-E1C968551963}" type="presOf" srcId="{21305993-1988-4429-9EAA-C360B6B2FE25}" destId="{93617EB4-DAEE-412B-BB20-6F0BC91880C1}" srcOrd="0" destOrd="0" presId="urn:microsoft.com/office/officeart/2005/8/layout/orgChart1"/>
    <dgm:cxn modelId="{F6445569-DF64-4635-A4DB-46CD2BB1D654}" type="presOf" srcId="{21305993-1988-4429-9EAA-C360B6B2FE25}" destId="{6DA23BF8-1A1C-4DC2-97F9-83A9B815102B}" srcOrd="1" destOrd="0" presId="urn:microsoft.com/office/officeart/2005/8/layout/orgChart1"/>
    <dgm:cxn modelId="{58EE596A-C023-4641-AE1F-E90B44DF0793}" type="presOf" srcId="{C747921F-6547-4211-8CC8-453022078782}" destId="{7E1E0B06-12C8-4468-9E48-7A5240900E1F}" srcOrd="0" destOrd="0" presId="urn:microsoft.com/office/officeart/2005/8/layout/orgChart1"/>
    <dgm:cxn modelId="{D395726B-277B-43B2-A729-A72BD29B122E}" srcId="{21305993-1988-4429-9EAA-C360B6B2FE25}" destId="{E373DF3A-7DFB-4E92-9181-FEE81241B952}" srcOrd="0" destOrd="0" parTransId="{94A63BC1-FA63-4CFC-8D2A-290F4FBBB628}" sibTransId="{254FDB19-C72C-421B-910B-FCCEAE154F42}"/>
    <dgm:cxn modelId="{83C2394D-70CC-4946-A0BA-EA31C79A1081}" type="presOf" srcId="{E373DF3A-7DFB-4E92-9181-FEE81241B952}" destId="{5614A70B-DECF-4782-A653-EC3CC2E48679}" srcOrd="0" destOrd="0" presId="urn:microsoft.com/office/officeart/2005/8/layout/orgChart1"/>
    <dgm:cxn modelId="{6631E151-D215-436C-866E-019B54AE17A4}" type="presOf" srcId="{8D3384FE-66C2-4A11-9005-4E9480B30D8B}" destId="{D492ABBF-FCD3-4A19-965E-730EF89FC6EE}" srcOrd="0" destOrd="0" presId="urn:microsoft.com/office/officeart/2005/8/layout/orgChart1"/>
    <dgm:cxn modelId="{D6948374-B7CF-482A-AA48-8A0786D4E3F4}" type="presOf" srcId="{B2CAAD00-2A64-4E79-9D44-5578EC70A27B}" destId="{FE475C8C-8EC3-4EE5-8C41-94014C95A357}" srcOrd="0" destOrd="0" presId="urn:microsoft.com/office/officeart/2005/8/layout/orgChart1"/>
    <dgm:cxn modelId="{5E629D80-44EB-49CC-BCE8-3F8202F191E3}" type="presOf" srcId="{E86E443C-439A-477D-9777-B6B5F67E167D}" destId="{F6399872-61F5-4E0D-8B85-D41C47B11083}" srcOrd="1" destOrd="0" presId="urn:microsoft.com/office/officeart/2005/8/layout/orgChart1"/>
    <dgm:cxn modelId="{DEDC5384-3629-4557-9F05-25F47822432F}" type="presOf" srcId="{F3D4E4B6-59A2-468C-A5B2-CC111931A981}" destId="{2ECF425A-ED97-4041-A7BB-E6188DA4D414}" srcOrd="1" destOrd="0" presId="urn:microsoft.com/office/officeart/2005/8/layout/orgChart1"/>
    <dgm:cxn modelId="{B50E3686-799F-430C-B2F9-6B7E109F4B33}" srcId="{F3D4E4B6-59A2-468C-A5B2-CC111931A981}" destId="{E86E443C-439A-477D-9777-B6B5F67E167D}" srcOrd="2" destOrd="0" parTransId="{8D3384FE-66C2-4A11-9005-4E9480B30D8B}" sibTransId="{BBD628C8-DD6D-4A8E-A9A6-8EBA917124FE}"/>
    <dgm:cxn modelId="{A5946DA3-CB61-4630-8F45-9468B732FD5E}" srcId="{EB72EA16-0CF7-446E-ACFC-99AA039FC200}" destId="{21305993-1988-4429-9EAA-C360B6B2FE25}" srcOrd="1" destOrd="0" parTransId="{5E948F5C-CF86-4DC4-A331-4622FDDC8498}" sibTransId="{15116E87-E4AB-41AA-ADAD-B62FA5645420}"/>
    <dgm:cxn modelId="{1DE1F5AA-A070-48E5-8D52-46010F2347EE}" srcId="{ADC1EE28-F538-4A64-B82B-7C5744CAA61E}" destId="{CAC1670B-7C66-47BA-8136-4D992BC032EE}" srcOrd="0" destOrd="0" parTransId="{445D5924-F790-44E5-BB0A-EDC7266660D9}" sibTransId="{39663244-9B22-491E-BA96-FCDFE8550760}"/>
    <dgm:cxn modelId="{628A13C4-AA3E-49B9-A347-4FD2B9862C8E}" srcId="{F3D4E4B6-59A2-468C-A5B2-CC111931A981}" destId="{64433C7E-00A6-4654-9576-8A262BF66FA0}" srcOrd="1" destOrd="0" parTransId="{1CE71751-07B2-4E90-94B6-23495CE11786}" sibTransId="{ABC99153-17CB-4502-B849-72AA169FB3D3}"/>
    <dgm:cxn modelId="{490D89C4-7EB0-43CD-8433-6947108AC9FF}" type="presOf" srcId="{CAC1670B-7C66-47BA-8136-4D992BC032EE}" destId="{6A610AF8-9CF2-41DE-8DA0-F40BF4B11BAF}" srcOrd="1" destOrd="0" presId="urn:microsoft.com/office/officeart/2005/8/layout/orgChart1"/>
    <dgm:cxn modelId="{9BF015D0-5EE4-49D9-BC78-5966294BF40C}" type="presOf" srcId="{E86E443C-439A-477D-9777-B6B5F67E167D}" destId="{37BA6927-5B1D-48B2-9F85-682C1AA5941B}" srcOrd="0" destOrd="0" presId="urn:microsoft.com/office/officeart/2005/8/layout/orgChart1"/>
    <dgm:cxn modelId="{97A4A1D1-F6BE-4787-88DB-A47058158956}" type="presOf" srcId="{C747921F-6547-4211-8CC8-453022078782}" destId="{6515CD86-5272-4F46-B6C8-8FB194079EBD}" srcOrd="1" destOrd="0" presId="urn:microsoft.com/office/officeart/2005/8/layout/orgChart1"/>
    <dgm:cxn modelId="{22DB83D8-7D05-4F19-AB38-B5A4BE028FA9}" srcId="{F3D4E4B6-59A2-468C-A5B2-CC111931A981}" destId="{C747921F-6547-4211-8CC8-453022078782}" srcOrd="0" destOrd="0" parTransId="{B2CAAD00-2A64-4E79-9D44-5578EC70A27B}" sibTransId="{B1BA58E6-2A08-4AF4-9F41-556D69F98A98}"/>
    <dgm:cxn modelId="{17F8A3E2-144E-4BF4-B2A7-25AE95438416}" type="presOf" srcId="{445D5924-F790-44E5-BB0A-EDC7266660D9}" destId="{E8FA748C-A37D-4C8E-A02A-635D15D56D0C}" srcOrd="0" destOrd="0" presId="urn:microsoft.com/office/officeart/2005/8/layout/orgChart1"/>
    <dgm:cxn modelId="{AA5071E8-E8B1-405E-BDB4-723796F86F1C}" type="presOf" srcId="{00456DAD-CA43-4BE6-A4D6-03E4DB760DD9}" destId="{0D2648F5-68F7-4F01-8873-9D2C8F6A8696}" srcOrd="0" destOrd="0" presId="urn:microsoft.com/office/officeart/2005/8/layout/orgChart1"/>
    <dgm:cxn modelId="{DB46F8EE-1244-42BA-A50B-E8A2B7FE9AD9}" type="presOf" srcId="{64433C7E-00A6-4654-9576-8A262BF66FA0}" destId="{0DDEEDAD-1EFF-435A-85F4-48D3083214D9}" srcOrd="1" destOrd="0" presId="urn:microsoft.com/office/officeart/2005/8/layout/orgChart1"/>
    <dgm:cxn modelId="{EFF6A8F1-5A86-466E-8413-394C864825E6}" type="presOf" srcId="{EB72EA16-0CF7-446E-ACFC-99AA039FC200}" destId="{D16362E5-3757-410B-8E7D-C8EF0B3D8087}" srcOrd="1" destOrd="0" presId="urn:microsoft.com/office/officeart/2005/8/layout/orgChart1"/>
    <dgm:cxn modelId="{A5270EF4-BEEA-4FAB-9F66-54DA99BE3C8C}" type="presOf" srcId="{94A63BC1-FA63-4CFC-8D2A-290F4FBBB628}" destId="{CACDF092-1EAE-415C-9FE2-82CE4617EECD}" srcOrd="0" destOrd="0" presId="urn:microsoft.com/office/officeart/2005/8/layout/orgChart1"/>
    <dgm:cxn modelId="{D9CA94F8-BD0F-4358-8209-F2B6E9DF8923}" type="presOf" srcId="{1CE71751-07B2-4E90-94B6-23495CE11786}" destId="{F9B1CA81-C8DA-418E-840B-9D224DEE3A40}" srcOrd="0" destOrd="0" presId="urn:microsoft.com/office/officeart/2005/8/layout/orgChart1"/>
    <dgm:cxn modelId="{B3CCEFF9-689A-4F29-BBBA-23F7060D582E}" type="presOf" srcId="{973F5B18-8632-428B-92AF-888E2D70462F}" destId="{DADE1A4A-0AA0-4AAC-A7D4-1CC33AFEF6CE}" srcOrd="0" destOrd="0" presId="urn:microsoft.com/office/officeart/2005/8/layout/orgChart1"/>
    <dgm:cxn modelId="{E89EFFF9-5A9A-453B-93BE-04FC273F8FA0}" type="presOf" srcId="{ADC1EE28-F538-4A64-B82B-7C5744CAA61E}" destId="{F07D2DF5-EC05-4B6C-8E74-031F0D5E7DA1}" srcOrd="1" destOrd="0" presId="urn:microsoft.com/office/officeart/2005/8/layout/orgChart1"/>
    <dgm:cxn modelId="{92A79E0A-355F-4727-9DC1-82826EBFE16E}" type="presParOf" srcId="{9F2FA967-E9E7-421F-A161-EDEBBA5F0FCE}" destId="{E121D876-F2A7-4620-948A-DC5D2A6AFE48}" srcOrd="0" destOrd="0" presId="urn:microsoft.com/office/officeart/2005/8/layout/orgChart1"/>
    <dgm:cxn modelId="{304CCE6D-F357-4505-95E2-FC9DBC3CA85A}" type="presParOf" srcId="{E121D876-F2A7-4620-948A-DC5D2A6AFE48}" destId="{1DA41332-61C8-42D3-9E12-5E1B14DDF66F}" srcOrd="0" destOrd="0" presId="urn:microsoft.com/office/officeart/2005/8/layout/orgChart1"/>
    <dgm:cxn modelId="{5AB276EB-1037-4861-9D55-3E31A4766584}" type="presParOf" srcId="{1DA41332-61C8-42D3-9E12-5E1B14DDF66F}" destId="{61A71771-5D95-4624-9DF8-E868259D9670}" srcOrd="0" destOrd="0" presId="urn:microsoft.com/office/officeart/2005/8/layout/orgChart1"/>
    <dgm:cxn modelId="{8BF46D51-3DF2-4AD1-89DE-52C2D94071A5}" type="presParOf" srcId="{1DA41332-61C8-42D3-9E12-5E1B14DDF66F}" destId="{D16362E5-3757-410B-8E7D-C8EF0B3D8087}" srcOrd="1" destOrd="0" presId="urn:microsoft.com/office/officeart/2005/8/layout/orgChart1"/>
    <dgm:cxn modelId="{B2425470-0D2D-4A0C-AEFB-AA7F683802C8}" type="presParOf" srcId="{E121D876-F2A7-4620-948A-DC5D2A6AFE48}" destId="{E6072E06-708E-4C94-A996-22EC31AE49B8}" srcOrd="1" destOrd="0" presId="urn:microsoft.com/office/officeart/2005/8/layout/orgChart1"/>
    <dgm:cxn modelId="{36062AEA-FF45-4FDB-BC47-521585D11FE2}" type="presParOf" srcId="{E6072E06-708E-4C94-A996-22EC31AE49B8}" destId="{DADE1A4A-0AA0-4AAC-A7D4-1CC33AFEF6CE}" srcOrd="0" destOrd="0" presId="urn:microsoft.com/office/officeart/2005/8/layout/orgChart1"/>
    <dgm:cxn modelId="{73602ABA-CB8A-4AEE-87AC-A59AC9089CD9}" type="presParOf" srcId="{E6072E06-708E-4C94-A996-22EC31AE49B8}" destId="{12AC3DEF-2B67-43F4-BC51-BD2186F9B4D8}" srcOrd="1" destOrd="0" presId="urn:microsoft.com/office/officeart/2005/8/layout/orgChart1"/>
    <dgm:cxn modelId="{B3AF9B6F-AFD3-4A0C-8700-0896DA45A249}" type="presParOf" srcId="{12AC3DEF-2B67-43F4-BC51-BD2186F9B4D8}" destId="{40E59926-2CE3-491F-9902-51C41CEF4AC2}" srcOrd="0" destOrd="0" presId="urn:microsoft.com/office/officeart/2005/8/layout/orgChart1"/>
    <dgm:cxn modelId="{A78D22D0-FEEE-4743-A4DC-6B3FAB328923}" type="presParOf" srcId="{40E59926-2CE3-491F-9902-51C41CEF4AC2}" destId="{50C94379-7A71-4DDD-B794-AF6738962640}" srcOrd="0" destOrd="0" presId="urn:microsoft.com/office/officeart/2005/8/layout/orgChart1"/>
    <dgm:cxn modelId="{D2568228-E835-4B20-AD1A-2820231E9E6F}" type="presParOf" srcId="{40E59926-2CE3-491F-9902-51C41CEF4AC2}" destId="{2ECF425A-ED97-4041-A7BB-E6188DA4D414}" srcOrd="1" destOrd="0" presId="urn:microsoft.com/office/officeart/2005/8/layout/orgChart1"/>
    <dgm:cxn modelId="{B6353760-136D-479F-9EDB-11E9DCF52A84}" type="presParOf" srcId="{12AC3DEF-2B67-43F4-BC51-BD2186F9B4D8}" destId="{F0C09833-7289-4BE6-80B1-B1B2C3C72B59}" srcOrd="1" destOrd="0" presId="urn:microsoft.com/office/officeart/2005/8/layout/orgChart1"/>
    <dgm:cxn modelId="{6892DD9A-9FC9-481F-ABA0-44F774ACB74C}" type="presParOf" srcId="{F0C09833-7289-4BE6-80B1-B1B2C3C72B59}" destId="{FE475C8C-8EC3-4EE5-8C41-94014C95A357}" srcOrd="0" destOrd="0" presId="urn:microsoft.com/office/officeart/2005/8/layout/orgChart1"/>
    <dgm:cxn modelId="{0EBAAD97-9BBA-4ACD-B02A-B65EE7A74B53}" type="presParOf" srcId="{F0C09833-7289-4BE6-80B1-B1B2C3C72B59}" destId="{64D29308-7306-4BFF-B350-6A27EFA630CC}" srcOrd="1" destOrd="0" presId="urn:microsoft.com/office/officeart/2005/8/layout/orgChart1"/>
    <dgm:cxn modelId="{1C328D96-23BB-4098-B0F9-033755A15451}" type="presParOf" srcId="{64D29308-7306-4BFF-B350-6A27EFA630CC}" destId="{9D7AB8C7-32EB-4CAB-AE3D-E22EC34D453D}" srcOrd="0" destOrd="0" presId="urn:microsoft.com/office/officeart/2005/8/layout/orgChart1"/>
    <dgm:cxn modelId="{F83FCD0C-155B-4EB8-AD5E-26E8713C8402}" type="presParOf" srcId="{9D7AB8C7-32EB-4CAB-AE3D-E22EC34D453D}" destId="{7E1E0B06-12C8-4468-9E48-7A5240900E1F}" srcOrd="0" destOrd="0" presId="urn:microsoft.com/office/officeart/2005/8/layout/orgChart1"/>
    <dgm:cxn modelId="{9B60F128-ABEE-458F-BF75-9CAE96FCAFAE}" type="presParOf" srcId="{9D7AB8C7-32EB-4CAB-AE3D-E22EC34D453D}" destId="{6515CD86-5272-4F46-B6C8-8FB194079EBD}" srcOrd="1" destOrd="0" presId="urn:microsoft.com/office/officeart/2005/8/layout/orgChart1"/>
    <dgm:cxn modelId="{E1556DC7-8D83-446A-88FC-E4B64AF7C03E}" type="presParOf" srcId="{64D29308-7306-4BFF-B350-6A27EFA630CC}" destId="{39D409F1-69B2-4C67-9123-2A1906E7C5B4}" srcOrd="1" destOrd="0" presId="urn:microsoft.com/office/officeart/2005/8/layout/orgChart1"/>
    <dgm:cxn modelId="{27449F61-B5B9-4530-A7E8-E0EF7BBBE6C9}" type="presParOf" srcId="{64D29308-7306-4BFF-B350-6A27EFA630CC}" destId="{C08AE440-7569-4372-9E04-C57FB99F59E2}" srcOrd="2" destOrd="0" presId="urn:microsoft.com/office/officeart/2005/8/layout/orgChart1"/>
    <dgm:cxn modelId="{E6C344D3-6BB7-41FF-8C75-81350F8E1050}" type="presParOf" srcId="{F0C09833-7289-4BE6-80B1-B1B2C3C72B59}" destId="{F9B1CA81-C8DA-418E-840B-9D224DEE3A40}" srcOrd="2" destOrd="0" presId="urn:microsoft.com/office/officeart/2005/8/layout/orgChart1"/>
    <dgm:cxn modelId="{7A6F7DAA-571A-4700-B487-1719C4A4EFBD}" type="presParOf" srcId="{F0C09833-7289-4BE6-80B1-B1B2C3C72B59}" destId="{28F05CCC-23AA-4201-B802-CF2F19ADDF27}" srcOrd="3" destOrd="0" presId="urn:microsoft.com/office/officeart/2005/8/layout/orgChart1"/>
    <dgm:cxn modelId="{7947A0C8-C229-4D01-8BC0-F2DAC294F4B7}" type="presParOf" srcId="{28F05CCC-23AA-4201-B802-CF2F19ADDF27}" destId="{F57466D3-1088-4398-948B-D332D0A00E42}" srcOrd="0" destOrd="0" presId="urn:microsoft.com/office/officeart/2005/8/layout/orgChart1"/>
    <dgm:cxn modelId="{F1DE3AF1-90BB-4599-AA71-02B466F5A62B}" type="presParOf" srcId="{F57466D3-1088-4398-948B-D332D0A00E42}" destId="{9AABE2C8-8C28-4A7C-B3DD-A66804C06BF2}" srcOrd="0" destOrd="0" presId="urn:microsoft.com/office/officeart/2005/8/layout/orgChart1"/>
    <dgm:cxn modelId="{7C5EFB2E-EDF2-4130-B446-B2A1217354F6}" type="presParOf" srcId="{F57466D3-1088-4398-948B-D332D0A00E42}" destId="{0DDEEDAD-1EFF-435A-85F4-48D3083214D9}" srcOrd="1" destOrd="0" presId="urn:microsoft.com/office/officeart/2005/8/layout/orgChart1"/>
    <dgm:cxn modelId="{9BF754D7-096C-4B2B-8252-4A92993F2477}" type="presParOf" srcId="{28F05CCC-23AA-4201-B802-CF2F19ADDF27}" destId="{2DCE604F-DFE7-4031-86E7-2668A59DD55D}" srcOrd="1" destOrd="0" presId="urn:microsoft.com/office/officeart/2005/8/layout/orgChart1"/>
    <dgm:cxn modelId="{59983AF3-90C4-4185-9AC9-66F449E58F0C}" type="presParOf" srcId="{28F05CCC-23AA-4201-B802-CF2F19ADDF27}" destId="{2FB8D749-EC5A-4172-A56C-118BDA181BCE}" srcOrd="2" destOrd="0" presId="urn:microsoft.com/office/officeart/2005/8/layout/orgChart1"/>
    <dgm:cxn modelId="{ACB72372-2E19-4A18-A576-04BD603822E6}" type="presParOf" srcId="{F0C09833-7289-4BE6-80B1-B1B2C3C72B59}" destId="{D492ABBF-FCD3-4A19-965E-730EF89FC6EE}" srcOrd="4" destOrd="0" presId="urn:microsoft.com/office/officeart/2005/8/layout/orgChart1"/>
    <dgm:cxn modelId="{22AA47FA-5D2E-45CE-BAF6-B13FE0024B90}" type="presParOf" srcId="{F0C09833-7289-4BE6-80B1-B1B2C3C72B59}" destId="{56FC38FD-1F11-419E-A6DB-28D10C3A23B6}" srcOrd="5" destOrd="0" presId="urn:microsoft.com/office/officeart/2005/8/layout/orgChart1"/>
    <dgm:cxn modelId="{BCB930ED-CAC4-427C-ADE4-A30AB9C19F1B}" type="presParOf" srcId="{56FC38FD-1F11-419E-A6DB-28D10C3A23B6}" destId="{CFBABAB1-9512-42E6-A3ED-1D7CC52DA75F}" srcOrd="0" destOrd="0" presId="urn:microsoft.com/office/officeart/2005/8/layout/orgChart1"/>
    <dgm:cxn modelId="{2DC0EE8D-8436-4202-97CE-76F6D7851331}" type="presParOf" srcId="{CFBABAB1-9512-42E6-A3ED-1D7CC52DA75F}" destId="{37BA6927-5B1D-48B2-9F85-682C1AA5941B}" srcOrd="0" destOrd="0" presId="urn:microsoft.com/office/officeart/2005/8/layout/orgChart1"/>
    <dgm:cxn modelId="{CC40BE4D-FA76-4953-8655-32231D3A36AF}" type="presParOf" srcId="{CFBABAB1-9512-42E6-A3ED-1D7CC52DA75F}" destId="{F6399872-61F5-4E0D-8B85-D41C47B11083}" srcOrd="1" destOrd="0" presId="urn:microsoft.com/office/officeart/2005/8/layout/orgChart1"/>
    <dgm:cxn modelId="{68B9061D-88DD-4B40-B123-DF30A80ECEEB}" type="presParOf" srcId="{56FC38FD-1F11-419E-A6DB-28D10C3A23B6}" destId="{8BE7EA15-5968-468C-A7D4-12C259C6E999}" srcOrd="1" destOrd="0" presId="urn:microsoft.com/office/officeart/2005/8/layout/orgChart1"/>
    <dgm:cxn modelId="{83FE4F63-3F78-44B1-8A6E-CC54E3B706EF}" type="presParOf" srcId="{56FC38FD-1F11-419E-A6DB-28D10C3A23B6}" destId="{B716591A-0E95-4ECE-A94A-E149AB3209B0}" srcOrd="2" destOrd="0" presId="urn:microsoft.com/office/officeart/2005/8/layout/orgChart1"/>
    <dgm:cxn modelId="{27FB79EC-4970-4EAC-8F26-E63B4ADDFF8D}" type="presParOf" srcId="{12AC3DEF-2B67-43F4-BC51-BD2186F9B4D8}" destId="{199CA302-1DC8-42A8-9F1B-65BBD9166667}" srcOrd="2" destOrd="0" presId="urn:microsoft.com/office/officeart/2005/8/layout/orgChart1"/>
    <dgm:cxn modelId="{C31EFF74-296A-4A77-BADA-B11D963E9D95}" type="presParOf" srcId="{E6072E06-708E-4C94-A996-22EC31AE49B8}" destId="{B4DB6437-F41B-42ED-9580-51120B25D2CB}" srcOrd="2" destOrd="0" presId="urn:microsoft.com/office/officeart/2005/8/layout/orgChart1"/>
    <dgm:cxn modelId="{5165125D-D895-4302-A35D-60A4B8228DF4}" type="presParOf" srcId="{E6072E06-708E-4C94-A996-22EC31AE49B8}" destId="{A34536A8-4ACD-4F39-B86A-E348A68F1D92}" srcOrd="3" destOrd="0" presId="urn:microsoft.com/office/officeart/2005/8/layout/orgChart1"/>
    <dgm:cxn modelId="{F8AF5664-20CB-438B-93F9-5080F136999A}" type="presParOf" srcId="{A34536A8-4ACD-4F39-B86A-E348A68F1D92}" destId="{4F091ABF-4A4C-45CF-99F2-3F64F25DB008}" srcOrd="0" destOrd="0" presId="urn:microsoft.com/office/officeart/2005/8/layout/orgChart1"/>
    <dgm:cxn modelId="{4E734BFF-04C8-45AB-85A1-15E73ED33C37}" type="presParOf" srcId="{4F091ABF-4A4C-45CF-99F2-3F64F25DB008}" destId="{93617EB4-DAEE-412B-BB20-6F0BC91880C1}" srcOrd="0" destOrd="0" presId="urn:microsoft.com/office/officeart/2005/8/layout/orgChart1"/>
    <dgm:cxn modelId="{118CCECD-CB45-4332-A732-943B42CD9A20}" type="presParOf" srcId="{4F091ABF-4A4C-45CF-99F2-3F64F25DB008}" destId="{6DA23BF8-1A1C-4DC2-97F9-83A9B815102B}" srcOrd="1" destOrd="0" presId="urn:microsoft.com/office/officeart/2005/8/layout/orgChart1"/>
    <dgm:cxn modelId="{A91D942D-1213-44A8-9CA1-4B53FA9BBD72}" type="presParOf" srcId="{A34536A8-4ACD-4F39-B86A-E348A68F1D92}" destId="{019C4B92-6EE3-4C55-A9D7-A8CEA55399D5}" srcOrd="1" destOrd="0" presId="urn:microsoft.com/office/officeart/2005/8/layout/orgChart1"/>
    <dgm:cxn modelId="{54C021F1-551F-4910-8F64-6FC55E699DB4}" type="presParOf" srcId="{019C4B92-6EE3-4C55-A9D7-A8CEA55399D5}" destId="{CACDF092-1EAE-415C-9FE2-82CE4617EECD}" srcOrd="0" destOrd="0" presId="urn:microsoft.com/office/officeart/2005/8/layout/orgChart1"/>
    <dgm:cxn modelId="{D32C8897-AEFE-43EF-8095-03727140EC2E}" type="presParOf" srcId="{019C4B92-6EE3-4C55-A9D7-A8CEA55399D5}" destId="{BD53EC8D-32B4-4893-AE0F-8EDAEB302A49}" srcOrd="1" destOrd="0" presId="urn:microsoft.com/office/officeart/2005/8/layout/orgChart1"/>
    <dgm:cxn modelId="{A403D589-3E55-4818-8EBE-CB5CABA418D3}" type="presParOf" srcId="{BD53EC8D-32B4-4893-AE0F-8EDAEB302A49}" destId="{B5A9E4F0-7508-4F87-9472-0467EB13E7EE}" srcOrd="0" destOrd="0" presId="urn:microsoft.com/office/officeart/2005/8/layout/orgChart1"/>
    <dgm:cxn modelId="{2C0FB7EF-CA26-419F-8F0F-FF169C9606CF}" type="presParOf" srcId="{B5A9E4F0-7508-4F87-9472-0467EB13E7EE}" destId="{5614A70B-DECF-4782-A653-EC3CC2E48679}" srcOrd="0" destOrd="0" presId="urn:microsoft.com/office/officeart/2005/8/layout/orgChart1"/>
    <dgm:cxn modelId="{D9A5253A-1F98-4756-BE44-A61B94ED2496}" type="presParOf" srcId="{B5A9E4F0-7508-4F87-9472-0467EB13E7EE}" destId="{A727F907-AF98-4AEE-B34C-367863E0F96F}" srcOrd="1" destOrd="0" presId="urn:microsoft.com/office/officeart/2005/8/layout/orgChart1"/>
    <dgm:cxn modelId="{07340134-2F4F-4192-BA32-7253D594E2E9}" type="presParOf" srcId="{BD53EC8D-32B4-4893-AE0F-8EDAEB302A49}" destId="{35AAFEF4-1DFD-4FB6-823A-BE1F1E7A2E2E}" srcOrd="1" destOrd="0" presId="urn:microsoft.com/office/officeart/2005/8/layout/orgChart1"/>
    <dgm:cxn modelId="{5D800644-4D26-4635-AB2D-2930F6D8CA11}" type="presParOf" srcId="{BD53EC8D-32B4-4893-AE0F-8EDAEB302A49}" destId="{2AC0EDA3-443A-4D6A-9AE6-D6673CA1439D}" srcOrd="2" destOrd="0" presId="urn:microsoft.com/office/officeart/2005/8/layout/orgChart1"/>
    <dgm:cxn modelId="{C967F1A5-BCB8-4BE1-8DC6-239BF5F10007}" type="presParOf" srcId="{A34536A8-4ACD-4F39-B86A-E348A68F1D92}" destId="{807E6E0A-78A8-4812-8F70-33F93BC05B23}" srcOrd="2" destOrd="0" presId="urn:microsoft.com/office/officeart/2005/8/layout/orgChart1"/>
    <dgm:cxn modelId="{65E07539-295E-4A55-A36A-315055EC4918}" type="presParOf" srcId="{E6072E06-708E-4C94-A996-22EC31AE49B8}" destId="{0D2648F5-68F7-4F01-8873-9D2C8F6A8696}" srcOrd="4" destOrd="0" presId="urn:microsoft.com/office/officeart/2005/8/layout/orgChart1"/>
    <dgm:cxn modelId="{27394170-7104-4041-8EB8-0787EBFCFCE1}" type="presParOf" srcId="{E6072E06-708E-4C94-A996-22EC31AE49B8}" destId="{2283B481-1FE1-4ECB-84FC-75299076CFBF}" srcOrd="5" destOrd="0" presId="urn:microsoft.com/office/officeart/2005/8/layout/orgChart1"/>
    <dgm:cxn modelId="{8DD8443B-D3DF-422B-817F-7F4C5ED05EC0}" type="presParOf" srcId="{2283B481-1FE1-4ECB-84FC-75299076CFBF}" destId="{19B4CB5C-023F-4213-AAD8-16E4F07C716D}" srcOrd="0" destOrd="0" presId="urn:microsoft.com/office/officeart/2005/8/layout/orgChart1"/>
    <dgm:cxn modelId="{15C9E5C8-720E-43A6-87A1-243B33F02B71}" type="presParOf" srcId="{19B4CB5C-023F-4213-AAD8-16E4F07C716D}" destId="{83F44614-33FE-4851-B1D2-6B8971E26699}" srcOrd="0" destOrd="0" presId="urn:microsoft.com/office/officeart/2005/8/layout/orgChart1"/>
    <dgm:cxn modelId="{2C7FAEDB-00C8-45CD-9BF5-0787A7160B1E}" type="presParOf" srcId="{19B4CB5C-023F-4213-AAD8-16E4F07C716D}" destId="{F07D2DF5-EC05-4B6C-8E74-031F0D5E7DA1}" srcOrd="1" destOrd="0" presId="urn:microsoft.com/office/officeart/2005/8/layout/orgChart1"/>
    <dgm:cxn modelId="{27506A59-429B-4558-A869-C49A15799C1F}" type="presParOf" srcId="{2283B481-1FE1-4ECB-84FC-75299076CFBF}" destId="{3BBF6A20-BD8A-4E8D-8778-470767E3EDF2}" srcOrd="1" destOrd="0" presId="urn:microsoft.com/office/officeart/2005/8/layout/orgChart1"/>
    <dgm:cxn modelId="{0463B3C9-E6A0-47DF-BB4C-A3168463A2DE}" type="presParOf" srcId="{3BBF6A20-BD8A-4E8D-8778-470767E3EDF2}" destId="{E8FA748C-A37D-4C8E-A02A-635D15D56D0C}" srcOrd="0" destOrd="0" presId="urn:microsoft.com/office/officeart/2005/8/layout/orgChart1"/>
    <dgm:cxn modelId="{BDB1BDAD-EBD1-4499-BAA6-D8D0ECE7C1EB}" type="presParOf" srcId="{3BBF6A20-BD8A-4E8D-8778-470767E3EDF2}" destId="{E51B42CF-A7D4-40F2-B88F-B536E347C892}" srcOrd="1" destOrd="0" presId="urn:microsoft.com/office/officeart/2005/8/layout/orgChart1"/>
    <dgm:cxn modelId="{B4009D67-4697-4712-802E-132FB7F84635}" type="presParOf" srcId="{E51B42CF-A7D4-40F2-B88F-B536E347C892}" destId="{44C30E8E-FC7B-4382-A037-E3ABBD3D07EB}" srcOrd="0" destOrd="0" presId="urn:microsoft.com/office/officeart/2005/8/layout/orgChart1"/>
    <dgm:cxn modelId="{F0BA0BE5-A8B5-4ABD-B232-BC25763C61CF}" type="presParOf" srcId="{44C30E8E-FC7B-4382-A037-E3ABBD3D07EB}" destId="{19F46C9D-0E70-4625-A4AC-86180D767687}" srcOrd="0" destOrd="0" presId="urn:microsoft.com/office/officeart/2005/8/layout/orgChart1"/>
    <dgm:cxn modelId="{A4AAFDDA-BA32-4B19-9CE0-CA6D058CBF10}" type="presParOf" srcId="{44C30E8E-FC7B-4382-A037-E3ABBD3D07EB}" destId="{6A610AF8-9CF2-41DE-8DA0-F40BF4B11BAF}" srcOrd="1" destOrd="0" presId="urn:microsoft.com/office/officeart/2005/8/layout/orgChart1"/>
    <dgm:cxn modelId="{35F0DCFB-CF8C-490D-9D19-B40FAB0DAC1D}" type="presParOf" srcId="{E51B42CF-A7D4-40F2-B88F-B536E347C892}" destId="{409220CF-FD2F-4A9F-B44A-777F64EED64F}" srcOrd="1" destOrd="0" presId="urn:microsoft.com/office/officeart/2005/8/layout/orgChart1"/>
    <dgm:cxn modelId="{FFE375CB-3EB0-4155-8D85-AB1510FF3410}" type="presParOf" srcId="{E51B42CF-A7D4-40F2-B88F-B536E347C892}" destId="{F392BD28-E3C5-4A1E-BD16-AC623C6FBEE0}" srcOrd="2" destOrd="0" presId="urn:microsoft.com/office/officeart/2005/8/layout/orgChart1"/>
    <dgm:cxn modelId="{3F28ACF5-B5D9-4C35-87CE-7939BF6DE5BB}" type="presParOf" srcId="{2283B481-1FE1-4ECB-84FC-75299076CFBF}" destId="{E29E1414-4F9D-4986-81F9-08DFBD34C526}" srcOrd="2" destOrd="0" presId="urn:microsoft.com/office/officeart/2005/8/layout/orgChart1"/>
    <dgm:cxn modelId="{7721098C-EC48-45AE-A81F-FD4CE36C3AB9}" type="presParOf" srcId="{E121D876-F2A7-4620-948A-DC5D2A6AFE48}" destId="{47B85496-1286-49F1-A235-11CED06AC5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D9CCA-F716-4534-AE7F-197A4DF283F4}">
      <dsp:nvSpPr>
        <dsp:cNvPr id="0" name=""/>
        <dsp:cNvSpPr/>
      </dsp:nvSpPr>
      <dsp:spPr>
        <a:xfrm>
          <a:off x="0" y="685748"/>
          <a:ext cx="6245265" cy="20153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500" kern="1200"/>
            <a:t>메뉴 구조</a:t>
          </a:r>
          <a:endParaRPr lang="en-US" sz="6500" kern="1200"/>
        </a:p>
      </dsp:txBody>
      <dsp:txXfrm>
        <a:off x="98380" y="784128"/>
        <a:ext cx="6048505" cy="1818565"/>
      </dsp:txXfrm>
    </dsp:sp>
    <dsp:sp modelId="{A48FA566-D14A-4893-A1F4-177C3F80013A}">
      <dsp:nvSpPr>
        <dsp:cNvPr id="0" name=""/>
        <dsp:cNvSpPr/>
      </dsp:nvSpPr>
      <dsp:spPr>
        <a:xfrm>
          <a:off x="0" y="2888273"/>
          <a:ext cx="6245265" cy="20153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UI </a:t>
          </a:r>
          <a:r>
            <a:rPr lang="ko-KR" sz="6500" kern="1200"/>
            <a:t>설계</a:t>
          </a:r>
          <a:endParaRPr lang="en-US" sz="6500" kern="1200"/>
        </a:p>
      </dsp:txBody>
      <dsp:txXfrm>
        <a:off x="98380" y="2986653"/>
        <a:ext cx="6048505" cy="18185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A748C-A37D-4C8E-A02A-635D15D56D0C}">
      <dsp:nvSpPr>
        <dsp:cNvPr id="0" name=""/>
        <dsp:cNvSpPr/>
      </dsp:nvSpPr>
      <dsp:spPr>
        <a:xfrm>
          <a:off x="6894242" y="2255140"/>
          <a:ext cx="201965" cy="787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669"/>
              </a:lnTo>
              <a:lnTo>
                <a:pt x="201965" y="7876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648F5-68F7-4F01-8873-9D2C8F6A8696}">
      <dsp:nvSpPr>
        <dsp:cNvPr id="0" name=""/>
        <dsp:cNvSpPr/>
      </dsp:nvSpPr>
      <dsp:spPr>
        <a:xfrm>
          <a:off x="5257799" y="771050"/>
          <a:ext cx="2175017" cy="626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646"/>
              </a:lnTo>
              <a:lnTo>
                <a:pt x="2175017" y="314646"/>
              </a:lnTo>
              <a:lnTo>
                <a:pt x="2175017" y="6263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DF092-1EAE-415C-9FE2-82CE4617EECD}">
      <dsp:nvSpPr>
        <dsp:cNvPr id="0" name=""/>
        <dsp:cNvSpPr/>
      </dsp:nvSpPr>
      <dsp:spPr>
        <a:xfrm>
          <a:off x="4719239" y="2244259"/>
          <a:ext cx="212950" cy="798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550"/>
              </a:lnTo>
              <a:lnTo>
                <a:pt x="212950" y="7985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B6437-F41B-42ED-9580-51120B25D2CB}">
      <dsp:nvSpPr>
        <dsp:cNvPr id="0" name=""/>
        <dsp:cNvSpPr/>
      </dsp:nvSpPr>
      <dsp:spPr>
        <a:xfrm>
          <a:off x="5212079" y="771050"/>
          <a:ext cx="91440" cy="6155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765"/>
              </a:lnTo>
              <a:lnTo>
                <a:pt x="45734" y="303765"/>
              </a:lnTo>
              <a:lnTo>
                <a:pt x="45734" y="6155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92ABBF-FCD3-4A19-965E-730EF89FC6EE}">
      <dsp:nvSpPr>
        <dsp:cNvPr id="0" name=""/>
        <dsp:cNvSpPr/>
      </dsp:nvSpPr>
      <dsp:spPr>
        <a:xfrm>
          <a:off x="1979181" y="2255140"/>
          <a:ext cx="328224" cy="2716971"/>
        </a:xfrm>
        <a:custGeom>
          <a:avLst/>
          <a:gdLst/>
          <a:ahLst/>
          <a:cxnLst/>
          <a:rect l="0" t="0" r="0" b="0"/>
          <a:pathLst>
            <a:path>
              <a:moveTo>
                <a:pt x="328224" y="0"/>
              </a:moveTo>
              <a:lnTo>
                <a:pt x="328224" y="2716971"/>
              </a:lnTo>
              <a:lnTo>
                <a:pt x="0" y="2716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1CA81-C8DA-418E-840B-9D224DEE3A40}">
      <dsp:nvSpPr>
        <dsp:cNvPr id="0" name=""/>
        <dsp:cNvSpPr/>
      </dsp:nvSpPr>
      <dsp:spPr>
        <a:xfrm>
          <a:off x="1979181" y="2255140"/>
          <a:ext cx="328224" cy="1663434"/>
        </a:xfrm>
        <a:custGeom>
          <a:avLst/>
          <a:gdLst/>
          <a:ahLst/>
          <a:cxnLst/>
          <a:rect l="0" t="0" r="0" b="0"/>
          <a:pathLst>
            <a:path>
              <a:moveTo>
                <a:pt x="328224" y="0"/>
              </a:moveTo>
              <a:lnTo>
                <a:pt x="328224" y="1663434"/>
              </a:lnTo>
              <a:lnTo>
                <a:pt x="0" y="16634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75C8C-8EC3-4EE5-8C41-94014C95A357}">
      <dsp:nvSpPr>
        <dsp:cNvPr id="0" name=""/>
        <dsp:cNvSpPr/>
      </dsp:nvSpPr>
      <dsp:spPr>
        <a:xfrm>
          <a:off x="1979181" y="2255140"/>
          <a:ext cx="328224" cy="609898"/>
        </a:xfrm>
        <a:custGeom>
          <a:avLst/>
          <a:gdLst/>
          <a:ahLst/>
          <a:cxnLst/>
          <a:rect l="0" t="0" r="0" b="0"/>
          <a:pathLst>
            <a:path>
              <a:moveTo>
                <a:pt x="328224" y="0"/>
              </a:moveTo>
              <a:lnTo>
                <a:pt x="328224" y="609898"/>
              </a:lnTo>
              <a:lnTo>
                <a:pt x="0" y="609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E1A4A-0AA0-4AAC-A7D4-1CC33AFEF6CE}">
      <dsp:nvSpPr>
        <dsp:cNvPr id="0" name=""/>
        <dsp:cNvSpPr/>
      </dsp:nvSpPr>
      <dsp:spPr>
        <a:xfrm>
          <a:off x="2845980" y="771050"/>
          <a:ext cx="2411818" cy="626383"/>
        </a:xfrm>
        <a:custGeom>
          <a:avLst/>
          <a:gdLst/>
          <a:ahLst/>
          <a:cxnLst/>
          <a:rect l="0" t="0" r="0" b="0"/>
          <a:pathLst>
            <a:path>
              <a:moveTo>
                <a:pt x="2411818" y="0"/>
              </a:moveTo>
              <a:lnTo>
                <a:pt x="2411818" y="314646"/>
              </a:lnTo>
              <a:lnTo>
                <a:pt x="0" y="314646"/>
              </a:lnTo>
              <a:lnTo>
                <a:pt x="0" y="6263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71771-5D95-4624-9DF8-E868259D9670}">
      <dsp:nvSpPr>
        <dsp:cNvPr id="0" name=""/>
        <dsp:cNvSpPr/>
      </dsp:nvSpPr>
      <dsp:spPr>
        <a:xfrm>
          <a:off x="4358290" y="6"/>
          <a:ext cx="1799018" cy="771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MVP board</a:t>
          </a:r>
          <a:endParaRPr lang="ko-KR" altLang="en-US" sz="1500" kern="1200" dirty="0"/>
        </a:p>
      </dsp:txBody>
      <dsp:txXfrm>
        <a:off x="4358290" y="6"/>
        <a:ext cx="1799018" cy="771043"/>
      </dsp:txXfrm>
    </dsp:sp>
    <dsp:sp modelId="{50C94379-7A71-4DDD-B794-AF6738962640}">
      <dsp:nvSpPr>
        <dsp:cNvPr id="0" name=""/>
        <dsp:cNvSpPr/>
      </dsp:nvSpPr>
      <dsp:spPr>
        <a:xfrm>
          <a:off x="2172762" y="1397433"/>
          <a:ext cx="1346435" cy="857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/>
            <a:t>소개글</a:t>
          </a:r>
          <a:endParaRPr lang="ko-KR" altLang="en-US" sz="1600" kern="1200" dirty="0"/>
        </a:p>
      </dsp:txBody>
      <dsp:txXfrm>
        <a:off x="2172762" y="1397433"/>
        <a:ext cx="1346435" cy="857706"/>
      </dsp:txXfrm>
    </dsp:sp>
    <dsp:sp modelId="{7E1E0B06-12C8-4468-9E48-7A5240900E1F}">
      <dsp:nvSpPr>
        <dsp:cNvPr id="0" name=""/>
        <dsp:cNvSpPr/>
      </dsp:nvSpPr>
      <dsp:spPr>
        <a:xfrm>
          <a:off x="179837" y="2650007"/>
          <a:ext cx="1799344" cy="4300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Intro</a:t>
          </a:r>
          <a:endParaRPr lang="ko-KR" altLang="en-US" sz="1500" kern="1200" dirty="0"/>
        </a:p>
      </dsp:txBody>
      <dsp:txXfrm>
        <a:off x="179837" y="2650007"/>
        <a:ext cx="1799344" cy="430063"/>
      </dsp:txXfrm>
    </dsp:sp>
    <dsp:sp modelId="{9AABE2C8-8C28-4A7C-B3DD-A66804C06BF2}">
      <dsp:nvSpPr>
        <dsp:cNvPr id="0" name=""/>
        <dsp:cNvSpPr/>
      </dsp:nvSpPr>
      <dsp:spPr>
        <a:xfrm>
          <a:off x="179837" y="3703543"/>
          <a:ext cx="1799344" cy="4300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History</a:t>
          </a:r>
          <a:endParaRPr lang="ko-KR" altLang="en-US" sz="1500" kern="1200" dirty="0"/>
        </a:p>
      </dsp:txBody>
      <dsp:txXfrm>
        <a:off x="179837" y="3703543"/>
        <a:ext cx="1799344" cy="430063"/>
      </dsp:txXfrm>
    </dsp:sp>
    <dsp:sp modelId="{37BA6927-5B1D-48B2-9F85-682C1AA5941B}">
      <dsp:nvSpPr>
        <dsp:cNvPr id="0" name=""/>
        <dsp:cNvSpPr/>
      </dsp:nvSpPr>
      <dsp:spPr>
        <a:xfrm>
          <a:off x="179837" y="4757080"/>
          <a:ext cx="1799344" cy="4300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Support</a:t>
          </a:r>
          <a:endParaRPr lang="ko-KR" altLang="en-US" sz="1500" kern="1200" dirty="0"/>
        </a:p>
      </dsp:txBody>
      <dsp:txXfrm>
        <a:off x="179837" y="4757080"/>
        <a:ext cx="1799344" cy="430063"/>
      </dsp:txXfrm>
    </dsp:sp>
    <dsp:sp modelId="{93617EB4-DAEE-412B-BB20-6F0BC91880C1}">
      <dsp:nvSpPr>
        <dsp:cNvPr id="0" name=""/>
        <dsp:cNvSpPr/>
      </dsp:nvSpPr>
      <dsp:spPr>
        <a:xfrm>
          <a:off x="4584596" y="1386552"/>
          <a:ext cx="1346435" cy="857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공지</a:t>
          </a:r>
        </a:p>
      </dsp:txBody>
      <dsp:txXfrm>
        <a:off x="4584596" y="1386552"/>
        <a:ext cx="1346435" cy="857706"/>
      </dsp:txXfrm>
    </dsp:sp>
    <dsp:sp modelId="{5614A70B-DECF-4782-A653-EC3CC2E48679}">
      <dsp:nvSpPr>
        <dsp:cNvPr id="0" name=""/>
        <dsp:cNvSpPr/>
      </dsp:nvSpPr>
      <dsp:spPr>
        <a:xfrm>
          <a:off x="4932190" y="2878613"/>
          <a:ext cx="1540543" cy="328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Board</a:t>
          </a:r>
          <a:endParaRPr lang="ko-KR" altLang="en-US" sz="1500" kern="1200" dirty="0"/>
        </a:p>
      </dsp:txBody>
      <dsp:txXfrm>
        <a:off x="4932190" y="2878613"/>
        <a:ext cx="1540543" cy="328392"/>
      </dsp:txXfrm>
    </dsp:sp>
    <dsp:sp modelId="{83F44614-33FE-4851-B1D2-6B8971E26699}">
      <dsp:nvSpPr>
        <dsp:cNvPr id="0" name=""/>
        <dsp:cNvSpPr/>
      </dsp:nvSpPr>
      <dsp:spPr>
        <a:xfrm>
          <a:off x="6759598" y="1397433"/>
          <a:ext cx="1346435" cy="857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급식 게시글</a:t>
          </a:r>
        </a:p>
      </dsp:txBody>
      <dsp:txXfrm>
        <a:off x="6759598" y="1397433"/>
        <a:ext cx="1346435" cy="857706"/>
      </dsp:txXfrm>
    </dsp:sp>
    <dsp:sp modelId="{19F46C9D-0E70-4625-A4AC-86180D767687}">
      <dsp:nvSpPr>
        <dsp:cNvPr id="0" name=""/>
        <dsp:cNvSpPr/>
      </dsp:nvSpPr>
      <dsp:spPr>
        <a:xfrm>
          <a:off x="7096207" y="2878613"/>
          <a:ext cx="1540543" cy="328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Board</a:t>
          </a:r>
          <a:endParaRPr lang="ko-KR" altLang="en-US" sz="1500" kern="1200" dirty="0"/>
        </a:p>
      </dsp:txBody>
      <dsp:txXfrm>
        <a:off x="7096207" y="2878613"/>
        <a:ext cx="1540543" cy="328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87BEE-52C9-2773-D1C2-51EE8998F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127E4E-8C9F-30C6-D5B9-E641E9258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8C865-576E-9D55-97E0-814F2233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52B8E-D505-2CAE-131A-8C05B43D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D4DB6-7B7A-52DA-21C2-34DF0E32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2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566E7-2609-9E56-D242-5AA2CF65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88FBF-A3F0-717E-869F-1E5C3E1FD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EB590-AA99-1079-3B15-3AEB5FE3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47060-9B16-36C5-7C0D-D4A9C593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8ED66-D6D5-DB0E-AEC3-6CA51B4A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1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84EC65-5B90-1942-570D-56E97FDDC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34807-565F-3BF8-8921-217FD4D7E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8C6F9-8303-BEF9-9FAE-1B3AB087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3C473-F839-47DA-AE4C-728A04F9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8D732-66BF-690C-D48A-4B0E645A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6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31171-4C3E-5DF9-FF73-65CA8F96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AD1AB-F1D9-48B8-F4FD-C53F2181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F3457-FC12-07A1-A1F4-58FC64F5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F7CD4-8CB7-F493-BE6E-D51AEFD5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00147-3F59-793B-B3DB-EC49D4F6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55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C2815-11A3-AAB4-413C-CE82BDC5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57B902-9BA6-E1EC-C33D-57479D95F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B2A31-DAF5-277E-82E7-19FA8A5B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F29A5-6681-D815-1A89-B89BFEA3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5C8B1-5A50-8CB3-A831-AB2B223E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2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DA2FA-72C6-0823-6295-1CC7464E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ABB7A-A0D3-FC56-E08D-1BBD9C21F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6401C5-4678-579B-4B54-497A0C888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EB5F51-8F08-2057-ABA0-D593DE62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7B4E41-E309-874A-B168-665F844A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C7BCD3-AEEB-1151-D646-683DC47D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27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E0D6D-B2C5-16A8-164B-6B82270C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4E682B-5C3D-7CB8-7899-5B9D4E4A2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ED9360-02D3-7B27-E904-982FA921C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934B5F-8E87-06A0-54E3-654685321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85F37-342A-1FB8-6FA6-AC7BF0DFA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C2E916-9A04-E62C-C183-258561CF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2BE974-01CF-0AEF-04F1-9384DA1E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A4130C-5F0C-0522-5C4C-69D40DA4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08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FB972-A656-4242-C9BF-EE9425AC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C9AE71-3E27-A13A-70FF-6B23F403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751061-4C41-870B-A2D9-36DE7400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50904C-A4BD-19E0-5075-E357ECCC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4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09E043-75BF-8529-9187-B16AD9CE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0BAE8A-44D0-7D09-19DC-1946AD53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D810AE-73AD-C250-E608-3361A2A8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43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94FEB-A0F6-F117-7CC5-5470D7E5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00129-ACE5-496D-925B-B4D8AB6F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7477CA-AA58-98F1-1320-E47751E5D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B1D35-C501-AC53-1B3C-85B72A35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E6ABA6-B661-B41F-FA37-927FC4F6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2D5DA5-B91D-C2B5-3CA3-8B36EA08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5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51BB8-C263-8D6A-A132-1B546A11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179CE-763C-A20D-048D-D3EEBED20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451C85-3641-864A-CAEB-723EC1D11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48D75C-A8F1-6EC9-8587-2D38FEC1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CDA04D-AFB0-B18B-8F1D-CDA02B8F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9D0D32-0C88-5E71-2DDB-36334E9D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41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DC004F-3024-0BD8-CC57-5699FB42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CC269C-9D64-309B-7C9E-2DE653877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A3A0-0DBE-078B-FA72-930DE72DE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72D1-2E70-4FAA-9DE5-2CC2A2CC3FA6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F7F2AE-45FA-5B89-E4F6-08CB3D0CD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10D76-2520-E522-B698-17D644095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7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4B975CA-EA0D-9702-6418-BB8AA04B4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2357"/>
              </p:ext>
            </p:extLst>
          </p:nvPr>
        </p:nvGraphicFramePr>
        <p:xfrm>
          <a:off x="2032000" y="1791304"/>
          <a:ext cx="8128000" cy="327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343">
                  <a:extLst>
                    <a:ext uri="{9D8B030D-6E8A-4147-A177-3AD203B41FA5}">
                      <a16:colId xmlns:a16="http://schemas.microsoft.com/office/drawing/2014/main" val="977200344"/>
                    </a:ext>
                  </a:extLst>
                </a:gridCol>
                <a:gridCol w="5620657">
                  <a:extLst>
                    <a:ext uri="{9D8B030D-6E8A-4147-A177-3AD203B41FA5}">
                      <a16:colId xmlns:a16="http://schemas.microsoft.com/office/drawing/2014/main" val="15732852"/>
                    </a:ext>
                  </a:extLst>
                </a:gridCol>
              </a:tblGrid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MVP Board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71545594"/>
                  </a:ext>
                </a:extLst>
              </a:tr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작성일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2022.09.28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58027787"/>
                  </a:ext>
                </a:extLst>
              </a:tr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소속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Delivery </a:t>
                      </a:r>
                      <a:r>
                        <a:rPr lang="ko-KR" altLang="en-US" dirty="0"/>
                        <a:t>혁신센터 개발팀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64778374"/>
                  </a:ext>
                </a:extLst>
              </a:tr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최동영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812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28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08E1D88-777C-0E74-C3AD-FD405DB4C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68" y="1200068"/>
            <a:ext cx="5968764" cy="4244454"/>
          </a:xfrm>
          <a:prstGeom prst="rect">
            <a:avLst/>
          </a:prstGeom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D3702FC-AC18-088D-3A75-AA5E9DF1E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127041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25091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5126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82277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78229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48742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843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급식게시글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최동영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2022.09.28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6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INDEX&gt;</a:t>
                      </a:r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Schoolmeal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94941"/>
                  </a:ext>
                </a:extLst>
              </a:tr>
            </a:tbl>
          </a:graphicData>
        </a:graphic>
      </p:graphicFrame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976577E1-BDC7-5816-D20D-0DC9089F3BFE}"/>
              </a:ext>
            </a:extLst>
          </p:cNvPr>
          <p:cNvSpPr/>
          <p:nvPr/>
        </p:nvSpPr>
        <p:spPr>
          <a:xfrm>
            <a:off x="711994" y="1818275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32E1F1E2-3F68-7E66-9120-CE8B7FC9F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497003"/>
              </p:ext>
            </p:extLst>
          </p:nvPr>
        </p:nvGraphicFramePr>
        <p:xfrm>
          <a:off x="7291588" y="1599767"/>
          <a:ext cx="4188418" cy="344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312">
                  <a:extLst>
                    <a:ext uri="{9D8B030D-6E8A-4147-A177-3AD203B41FA5}">
                      <a16:colId xmlns:a16="http://schemas.microsoft.com/office/drawing/2014/main" val="966576402"/>
                    </a:ext>
                  </a:extLst>
                </a:gridCol>
                <a:gridCol w="3136106">
                  <a:extLst>
                    <a:ext uri="{9D8B030D-6E8A-4147-A177-3AD203B41FA5}">
                      <a16:colId xmlns:a16="http://schemas.microsoft.com/office/drawing/2014/main" val="2014474751"/>
                    </a:ext>
                  </a:extLst>
                </a:gridCol>
              </a:tblGrid>
              <a:tr h="114835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092460"/>
                  </a:ext>
                </a:extLst>
              </a:tr>
              <a:tr h="1148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초기 화면은 모든 급식 게시판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컨텐츠를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배치한다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이후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번의 필터 옵션에 맞게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재배치한다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308470"/>
                  </a:ext>
                </a:extLst>
              </a:tr>
              <a:tr h="1148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이미지와 같은 달력을 배치한다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달력의 날짜를 선택하면 그에 맞는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컨텐츠를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번에 배치한다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7565877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A9FD29F2-0EB3-5552-7296-FECC26D98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754" y="2058462"/>
            <a:ext cx="1384501" cy="1263833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57458374-2B78-12BA-E7FF-A3776F8C0CB8}"/>
              </a:ext>
            </a:extLst>
          </p:cNvPr>
          <p:cNvSpPr/>
          <p:nvPr/>
        </p:nvSpPr>
        <p:spPr>
          <a:xfrm>
            <a:off x="4820754" y="1913809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1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4842670-86A8-A363-3B30-4CF3CD50B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64" y="1071074"/>
            <a:ext cx="7178247" cy="5104531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8F0EE90-FBCA-7E11-6EC1-C7B2ACBB4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06087"/>
              </p:ext>
            </p:extLst>
          </p:nvPr>
        </p:nvGraphicFramePr>
        <p:xfrm>
          <a:off x="7827104" y="923924"/>
          <a:ext cx="3709307" cy="5398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423">
                  <a:extLst>
                    <a:ext uri="{9D8B030D-6E8A-4147-A177-3AD203B41FA5}">
                      <a16:colId xmlns:a16="http://schemas.microsoft.com/office/drawing/2014/main" val="1441917778"/>
                    </a:ext>
                  </a:extLst>
                </a:gridCol>
                <a:gridCol w="2833884">
                  <a:extLst>
                    <a:ext uri="{9D8B030D-6E8A-4147-A177-3AD203B41FA5}">
                      <a16:colId xmlns:a16="http://schemas.microsoft.com/office/drawing/2014/main" val="1320729698"/>
                    </a:ext>
                  </a:extLst>
                </a:gridCol>
              </a:tblGrid>
              <a:tr h="80919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821330"/>
                  </a:ext>
                </a:extLst>
              </a:tr>
              <a:tr h="1138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게시판의 제목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530218"/>
                  </a:ext>
                </a:extLst>
              </a:tr>
              <a:tr h="11753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게시판의 첨부파일</a:t>
                      </a:r>
                      <a:endParaRPr lang="en-US" altLang="ko-KR" dirty="0"/>
                    </a:p>
                    <a:p>
                      <a:r>
                        <a:rPr lang="ko-KR" altLang="en-US" dirty="0"/>
                        <a:t>없으면 안보이고 바로 </a:t>
                      </a:r>
                      <a:r>
                        <a:rPr lang="en-US" altLang="ko-KR" dirty="0"/>
                        <a:t>Content</a:t>
                      </a:r>
                      <a:r>
                        <a:rPr lang="ko-KR" altLang="en-US" dirty="0"/>
                        <a:t>가 보이게 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901918"/>
                  </a:ext>
                </a:extLst>
              </a:tr>
              <a:tr h="1138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게시판의 </a:t>
                      </a:r>
                      <a:r>
                        <a:rPr lang="en-US" altLang="ko-KR" dirty="0"/>
                        <a:t>Content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734474"/>
                  </a:ext>
                </a:extLst>
              </a:tr>
              <a:tr h="1138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이전의 전체 글 목록 화면으로 돌아간다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129894"/>
                  </a:ext>
                </a:extLst>
              </a:tr>
            </a:tbl>
          </a:graphicData>
        </a:graphic>
      </p:graphicFrame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64B06F9F-4358-02CF-3465-63CE2E31A24C}"/>
              </a:ext>
            </a:extLst>
          </p:cNvPr>
          <p:cNvSpPr/>
          <p:nvPr/>
        </p:nvSpPr>
        <p:spPr>
          <a:xfrm>
            <a:off x="2207023" y="1573068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55DD689E-FA22-4A51-425D-206EABB0F153}"/>
              </a:ext>
            </a:extLst>
          </p:cNvPr>
          <p:cNvSpPr/>
          <p:nvPr/>
        </p:nvSpPr>
        <p:spPr>
          <a:xfrm>
            <a:off x="2198369" y="2255828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5DDC7BA6-6829-2743-C063-D7583589CDC4}"/>
              </a:ext>
            </a:extLst>
          </p:cNvPr>
          <p:cNvSpPr/>
          <p:nvPr/>
        </p:nvSpPr>
        <p:spPr>
          <a:xfrm>
            <a:off x="2207023" y="2751216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FC76A2FF-782A-F4EE-BE0C-78A81677E15C}"/>
              </a:ext>
            </a:extLst>
          </p:cNvPr>
          <p:cNvSpPr/>
          <p:nvPr/>
        </p:nvSpPr>
        <p:spPr>
          <a:xfrm>
            <a:off x="2207023" y="5071257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BB4B97CF-0C30-B2DB-1B4B-A7E393601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46958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25091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5126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82277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78229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48742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843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게시글상세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최동영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2022.09.28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6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INDEX&gt;(</a:t>
                      </a:r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Schoolmeal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or Notice)&gt;Detail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9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6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E3C5D27-7315-4329-9695-A69862DA1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B289C-FFBC-4DA1-9048-5AB172C33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804333"/>
            <a:ext cx="12188952" cy="5249334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9A1B6C-63F2-4138-98AE-8DBC8A91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0F3168-91D5-4F97-8256-506351938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425" y="2818150"/>
            <a:ext cx="6769707" cy="25718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F62F22-D08E-03E9-DCF5-B67AB2ACF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60" y="2971800"/>
            <a:ext cx="6320378" cy="187133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8800">
                <a:solidFill>
                  <a:schemeClr val="bg1"/>
                </a:solidFill>
              </a:rPr>
              <a:t>Thanks You</a:t>
            </a:r>
            <a:endParaRPr lang="ko-KR" altLang="en-US" sz="8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6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B4500E-F0B5-89C6-37A9-A0D8CBC2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ko-KR" altLang="en-US" sz="8000"/>
              <a:t>목차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80E788E-6229-8617-FC7C-8C5E968E0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28706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233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0CD92-B355-1044-F0F9-59F38E00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201839"/>
            <a:ext cx="4525370" cy="1325563"/>
          </a:xfrm>
        </p:spPr>
        <p:txBody>
          <a:bodyPr/>
          <a:lstStyle/>
          <a:p>
            <a:r>
              <a:rPr lang="en-US" altLang="ko-KR" dirty="0"/>
              <a:t>Menu Structure</a:t>
            </a:r>
            <a:endParaRPr lang="ko-KR" altLang="en-US" dirty="0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0438F03-714C-C53A-6356-DDF6B625C8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827010"/>
              </p:ext>
            </p:extLst>
          </p:nvPr>
        </p:nvGraphicFramePr>
        <p:xfrm>
          <a:off x="838200" y="1027906"/>
          <a:ext cx="1080951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551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A8902F1-CC39-5BE5-92ED-8A6A8C2A8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61443"/>
              </p:ext>
            </p:extLst>
          </p:nvPr>
        </p:nvGraphicFramePr>
        <p:xfrm>
          <a:off x="285084" y="1565827"/>
          <a:ext cx="7221184" cy="808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296">
                  <a:extLst>
                    <a:ext uri="{9D8B030D-6E8A-4147-A177-3AD203B41FA5}">
                      <a16:colId xmlns:a16="http://schemas.microsoft.com/office/drawing/2014/main" val="3810362864"/>
                    </a:ext>
                  </a:extLst>
                </a:gridCol>
                <a:gridCol w="1805296">
                  <a:extLst>
                    <a:ext uri="{9D8B030D-6E8A-4147-A177-3AD203B41FA5}">
                      <a16:colId xmlns:a16="http://schemas.microsoft.com/office/drawing/2014/main" val="600531491"/>
                    </a:ext>
                  </a:extLst>
                </a:gridCol>
                <a:gridCol w="1805296">
                  <a:extLst>
                    <a:ext uri="{9D8B030D-6E8A-4147-A177-3AD203B41FA5}">
                      <a16:colId xmlns:a16="http://schemas.microsoft.com/office/drawing/2014/main" val="1362093972"/>
                    </a:ext>
                  </a:extLst>
                </a:gridCol>
                <a:gridCol w="1805296">
                  <a:extLst>
                    <a:ext uri="{9D8B030D-6E8A-4147-A177-3AD203B41FA5}">
                      <a16:colId xmlns:a16="http://schemas.microsoft.com/office/drawing/2014/main" val="4276257687"/>
                    </a:ext>
                  </a:extLst>
                </a:gridCol>
              </a:tblGrid>
              <a:tr h="808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LOGO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SiteMap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Notice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SchoolMeal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3275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759EB10-5148-3D2D-4D20-D7905796D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918325"/>
              </p:ext>
            </p:extLst>
          </p:nvPr>
        </p:nvGraphicFramePr>
        <p:xfrm>
          <a:off x="2051712" y="2374711"/>
          <a:ext cx="1837900" cy="221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00">
                  <a:extLst>
                    <a:ext uri="{9D8B030D-6E8A-4147-A177-3AD203B41FA5}">
                      <a16:colId xmlns:a16="http://schemas.microsoft.com/office/drawing/2014/main" val="1837039300"/>
                    </a:ext>
                  </a:extLst>
                </a:gridCol>
              </a:tblGrid>
              <a:tr h="73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Intro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12871"/>
                  </a:ext>
                </a:extLst>
              </a:tr>
              <a:tr h="73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History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219086"/>
                  </a:ext>
                </a:extLst>
              </a:tr>
              <a:tr h="73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Support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547937"/>
                  </a:ext>
                </a:extLst>
              </a:tr>
            </a:tbl>
          </a:graphicData>
        </a:graphic>
      </p:graphicFrame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0BF15795-B575-8D10-505B-538D0D0B66DD}"/>
              </a:ext>
            </a:extLst>
          </p:cNvPr>
          <p:cNvSpPr/>
          <p:nvPr/>
        </p:nvSpPr>
        <p:spPr>
          <a:xfrm>
            <a:off x="1804562" y="2134522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5" name="표 12">
            <a:extLst>
              <a:ext uri="{FF2B5EF4-FFF2-40B4-BE49-F238E27FC236}">
                <a16:creationId xmlns:a16="http://schemas.microsoft.com/office/drawing/2014/main" id="{BFDF9FFA-3360-3B99-026B-DA82E08C7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070149"/>
              </p:ext>
            </p:extLst>
          </p:nvPr>
        </p:nvGraphicFramePr>
        <p:xfrm>
          <a:off x="8134349" y="1099024"/>
          <a:ext cx="3254376" cy="4919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6">
                  <a:extLst>
                    <a:ext uri="{9D8B030D-6E8A-4147-A177-3AD203B41FA5}">
                      <a16:colId xmlns:a16="http://schemas.microsoft.com/office/drawing/2014/main" val="2814211420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947019323"/>
                    </a:ext>
                  </a:extLst>
                </a:gridCol>
              </a:tblGrid>
              <a:tr h="123614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8558"/>
                  </a:ext>
                </a:extLst>
              </a:tr>
              <a:tr h="184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모든 라우터에 공통으로 들어갈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헤더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헤더의 </a:t>
                      </a:r>
                      <a:r>
                        <a:rPr lang="en-US" altLang="ko-KR" sz="1200" dirty="0"/>
                        <a:t>Sitemap</a:t>
                      </a:r>
                      <a:r>
                        <a:rPr lang="ko-KR" altLang="en-US" sz="1200" dirty="0"/>
                        <a:t>은 </a:t>
                      </a:r>
                      <a:r>
                        <a:rPr lang="en-US" altLang="ko-KR" sz="1200" dirty="0"/>
                        <a:t>hover</a:t>
                      </a:r>
                      <a:r>
                        <a:rPr lang="ko-KR" altLang="en-US" sz="1200" dirty="0"/>
                        <a:t>시 </a:t>
                      </a:r>
                      <a:endParaRPr lang="en-US" altLang="ko-KR" sz="12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/>
                        <a:t>LNB</a:t>
                      </a:r>
                      <a:r>
                        <a:rPr lang="ko-KR" altLang="en-US" sz="1200" dirty="0"/>
                        <a:t>가 </a:t>
                      </a:r>
                      <a:r>
                        <a:rPr lang="ko-KR" altLang="en-US" sz="1200" dirty="0" err="1"/>
                        <a:t>나오게한다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헤더에서 선택된 옵션은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하이라이트를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넣는다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447057"/>
                  </a:ext>
                </a:extLst>
              </a:tr>
              <a:tr h="184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en-US" altLang="ko-KR" sz="1200" dirty="0" err="1"/>
                        <a:t>SiteMap</a:t>
                      </a:r>
                      <a:r>
                        <a:rPr lang="ko-KR" altLang="en-US" sz="1200" dirty="0"/>
                        <a:t>을 </a:t>
                      </a:r>
                      <a:r>
                        <a:rPr lang="en-US" altLang="ko-KR" sz="1200" dirty="0"/>
                        <a:t>hover</a:t>
                      </a:r>
                      <a:r>
                        <a:rPr lang="ko-KR" altLang="en-US" sz="1200" dirty="0"/>
                        <a:t>시 나오게 하는 부분이다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297642"/>
                  </a:ext>
                </a:extLst>
              </a:tr>
            </a:tbl>
          </a:graphicData>
        </a:graphic>
      </p:graphicFrame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0F9D92F3-7803-A690-4ED8-256347808B59}"/>
              </a:ext>
            </a:extLst>
          </p:cNvPr>
          <p:cNvSpPr/>
          <p:nvPr/>
        </p:nvSpPr>
        <p:spPr>
          <a:xfrm>
            <a:off x="37934" y="1325640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A20FC-C680-FFB8-95C5-068335348784}"/>
              </a:ext>
            </a:extLst>
          </p:cNvPr>
          <p:cNvSpPr txBox="1"/>
          <p:nvPr/>
        </p:nvSpPr>
        <p:spPr>
          <a:xfrm>
            <a:off x="532232" y="350814"/>
            <a:ext cx="600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상단 </a:t>
            </a:r>
            <a:r>
              <a:rPr lang="en-US" altLang="ko-KR" sz="3600" dirty="0"/>
              <a:t>GNB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018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07D36A-713D-102B-5922-824EA23AF965}"/>
              </a:ext>
            </a:extLst>
          </p:cNvPr>
          <p:cNvSpPr txBox="1"/>
          <p:nvPr/>
        </p:nvSpPr>
        <p:spPr>
          <a:xfrm>
            <a:off x="532232" y="350814"/>
            <a:ext cx="600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Footer</a:t>
            </a:r>
            <a:endParaRPr lang="ko-KR" altLang="en-US" sz="3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F93D3F-4C70-325D-7436-B0694DFB72A2}"/>
              </a:ext>
            </a:extLst>
          </p:cNvPr>
          <p:cNvSpPr/>
          <p:nvPr/>
        </p:nvSpPr>
        <p:spPr bwMode="auto">
          <a:xfrm>
            <a:off x="344488" y="1772815"/>
            <a:ext cx="8897162" cy="1872503"/>
          </a:xfrm>
          <a:prstGeom prst="rect">
            <a:avLst/>
          </a:prstGeom>
          <a:noFill/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4348A-F928-7C62-513F-A73549B2A4F5}"/>
              </a:ext>
            </a:extLst>
          </p:cNvPr>
          <p:cNvSpPr txBox="1"/>
          <p:nvPr/>
        </p:nvSpPr>
        <p:spPr>
          <a:xfrm>
            <a:off x="532232" y="2476207"/>
            <a:ext cx="7888437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서울특별시 성동구 성수일로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33, 2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층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성수동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아연디지털타워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THE HAPPY ICT FOUNDATION. ALL RIGHTS RESERVED.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473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58E943B-6713-3553-2786-DB9151925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09575"/>
              </p:ext>
            </p:extLst>
          </p:nvPr>
        </p:nvGraphicFramePr>
        <p:xfrm>
          <a:off x="293048" y="1641242"/>
          <a:ext cx="7222176" cy="3575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842">
                  <a:extLst>
                    <a:ext uri="{9D8B030D-6E8A-4147-A177-3AD203B41FA5}">
                      <a16:colId xmlns:a16="http://schemas.microsoft.com/office/drawing/2014/main" val="1693491655"/>
                    </a:ext>
                  </a:extLst>
                </a:gridCol>
                <a:gridCol w="2398794">
                  <a:extLst>
                    <a:ext uri="{9D8B030D-6E8A-4147-A177-3AD203B41FA5}">
                      <a16:colId xmlns:a16="http://schemas.microsoft.com/office/drawing/2014/main" val="1854132818"/>
                    </a:ext>
                  </a:extLst>
                </a:gridCol>
                <a:gridCol w="1267104">
                  <a:extLst>
                    <a:ext uri="{9D8B030D-6E8A-4147-A177-3AD203B41FA5}">
                      <a16:colId xmlns:a16="http://schemas.microsoft.com/office/drawing/2014/main" val="2312347020"/>
                    </a:ext>
                  </a:extLst>
                </a:gridCol>
                <a:gridCol w="1305796">
                  <a:extLst>
                    <a:ext uri="{9D8B030D-6E8A-4147-A177-3AD203B41FA5}">
                      <a16:colId xmlns:a16="http://schemas.microsoft.com/office/drawing/2014/main" val="751559123"/>
                    </a:ext>
                  </a:extLst>
                </a:gridCol>
                <a:gridCol w="1231640">
                  <a:extLst>
                    <a:ext uri="{9D8B030D-6E8A-4147-A177-3AD203B41FA5}">
                      <a16:colId xmlns:a16="http://schemas.microsoft.com/office/drawing/2014/main" val="3139517656"/>
                    </a:ext>
                  </a:extLst>
                </a:gridCol>
              </a:tblGrid>
              <a:tr h="707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첨부파일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148680"/>
                  </a:ext>
                </a:extLst>
              </a:tr>
              <a:tr h="2867700">
                <a:tc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968997"/>
                  </a:ext>
                </a:extLst>
              </a:tr>
            </a:tbl>
          </a:graphicData>
        </a:graphic>
      </p:graphicFrame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F200BF68-5E48-EC39-F278-C1F2FF1DF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545075"/>
              </p:ext>
            </p:extLst>
          </p:nvPr>
        </p:nvGraphicFramePr>
        <p:xfrm>
          <a:off x="8087091" y="1489172"/>
          <a:ext cx="3630193" cy="3879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22">
                  <a:extLst>
                    <a:ext uri="{9D8B030D-6E8A-4147-A177-3AD203B41FA5}">
                      <a16:colId xmlns:a16="http://schemas.microsoft.com/office/drawing/2014/main" val="2814211420"/>
                    </a:ext>
                  </a:extLst>
                </a:gridCol>
                <a:gridCol w="2769571">
                  <a:extLst>
                    <a:ext uri="{9D8B030D-6E8A-4147-A177-3AD203B41FA5}">
                      <a16:colId xmlns:a16="http://schemas.microsoft.com/office/drawing/2014/main" val="947019323"/>
                    </a:ext>
                  </a:extLst>
                </a:gridCol>
              </a:tblGrid>
              <a:tr h="79394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8558"/>
                  </a:ext>
                </a:extLst>
              </a:tr>
              <a:tr h="15428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게시판 목록은 다음과 같은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형식으로 배치한다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447057"/>
                  </a:ext>
                </a:extLst>
              </a:tr>
              <a:tr h="15428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첨부파일 유무는 이미지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유무로 </a:t>
                      </a:r>
                      <a:r>
                        <a:rPr lang="ko-KR" altLang="en-US" sz="1600" dirty="0" err="1"/>
                        <a:t>구분시킨다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847702"/>
                  </a:ext>
                </a:extLst>
              </a:tr>
            </a:tbl>
          </a:graphicData>
        </a:graphic>
      </p:graphicFrame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283B3B36-CAE1-D7BD-697A-7A1188CABE1B}"/>
              </a:ext>
            </a:extLst>
          </p:cNvPr>
          <p:cNvSpPr/>
          <p:nvPr/>
        </p:nvSpPr>
        <p:spPr>
          <a:xfrm>
            <a:off x="114563" y="2182934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6F858B-F430-095A-7A66-4DACFB9F1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05" y="2343455"/>
            <a:ext cx="504521" cy="5045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FE788B-A0F0-5948-6B99-271CE341CB8E}"/>
              </a:ext>
            </a:extLst>
          </p:cNvPr>
          <p:cNvSpPr txBox="1"/>
          <p:nvPr/>
        </p:nvSpPr>
        <p:spPr>
          <a:xfrm>
            <a:off x="293048" y="2386310"/>
            <a:ext cx="1002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8CBD7C-2453-BA56-5F6F-0B0550673034}"/>
              </a:ext>
            </a:extLst>
          </p:cNvPr>
          <p:cNvSpPr txBox="1"/>
          <p:nvPr/>
        </p:nvSpPr>
        <p:spPr>
          <a:xfrm>
            <a:off x="1418974" y="2386311"/>
            <a:ext cx="2276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Content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B164C-8448-A7E9-EC15-2B56DECA8259}"/>
              </a:ext>
            </a:extLst>
          </p:cNvPr>
          <p:cNvSpPr txBox="1"/>
          <p:nvPr/>
        </p:nvSpPr>
        <p:spPr>
          <a:xfrm>
            <a:off x="3836296" y="2386310"/>
            <a:ext cx="1002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writer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3740F9-6AE8-4040-0FAE-2E24A99A0F4F}"/>
              </a:ext>
            </a:extLst>
          </p:cNvPr>
          <p:cNvSpPr txBox="1"/>
          <p:nvPr/>
        </p:nvSpPr>
        <p:spPr>
          <a:xfrm>
            <a:off x="4962223" y="2386310"/>
            <a:ext cx="130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yyyy</a:t>
            </a:r>
            <a:r>
              <a:rPr lang="en-US" altLang="ko-KR" sz="1200" dirty="0"/>
              <a:t>-mm-dd</a:t>
            </a:r>
            <a:endParaRPr lang="ko-KR" altLang="en-US" sz="1200" dirty="0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01EC3C06-2402-9592-A070-270CD4437B66}"/>
              </a:ext>
            </a:extLst>
          </p:cNvPr>
          <p:cNvSpPr/>
          <p:nvPr/>
        </p:nvSpPr>
        <p:spPr>
          <a:xfrm>
            <a:off x="6263803" y="2182933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7" name="표 3">
            <a:extLst>
              <a:ext uri="{FF2B5EF4-FFF2-40B4-BE49-F238E27FC236}">
                <a16:creationId xmlns:a16="http://schemas.microsoft.com/office/drawing/2014/main" id="{E3959709-D1D0-5C1F-28C9-FE9AEB080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265123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25091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5126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82277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78229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48742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843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게시판 목록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최동영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2022.09.28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6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INDEX&gt;Notice or </a:t>
                      </a:r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SchoolMeal</a:t>
                      </a:r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9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17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명함이(가) 표시된 사진&#10;&#10;자동 생성된 설명">
            <a:extLst>
              <a:ext uri="{FF2B5EF4-FFF2-40B4-BE49-F238E27FC236}">
                <a16:creationId xmlns:a16="http://schemas.microsoft.com/office/drawing/2014/main" id="{540A32A9-B1BD-3720-9429-3CBA6831F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1" y="874295"/>
            <a:ext cx="7613735" cy="5414211"/>
          </a:xfrm>
          <a:prstGeom prst="rect">
            <a:avLst/>
          </a:prstGeom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D3702FC-AC18-088D-3A75-AA5E9DF1E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03983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25091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5126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82277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78229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48742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843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화면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최동영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2022.09.28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6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INDEX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94941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F9076BA9-7D36-C3AB-1F62-3602DBF9E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81740"/>
              </p:ext>
            </p:extLst>
          </p:nvPr>
        </p:nvGraphicFramePr>
        <p:xfrm>
          <a:off x="8297691" y="1428107"/>
          <a:ext cx="3254376" cy="45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6">
                  <a:extLst>
                    <a:ext uri="{9D8B030D-6E8A-4147-A177-3AD203B41FA5}">
                      <a16:colId xmlns:a16="http://schemas.microsoft.com/office/drawing/2014/main" val="2814211420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947019323"/>
                    </a:ext>
                  </a:extLst>
                </a:gridCol>
              </a:tblGrid>
              <a:tr h="90462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8558"/>
                  </a:ext>
                </a:extLst>
              </a:tr>
              <a:tr h="12223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Carousel</a:t>
                      </a:r>
                      <a:r>
                        <a:rPr lang="ko-KR" altLang="en-US" sz="1400" dirty="0"/>
                        <a:t>기능을 구현하며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latinLnBrk="1"/>
                      <a:r>
                        <a:rPr lang="ko-KR" altLang="en-US" sz="1400" dirty="0"/>
                        <a:t>콘텐츠 구성은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이미지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개로 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1965808"/>
                  </a:ext>
                </a:extLst>
              </a:tr>
              <a:tr h="12223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급식게시글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둘 중 하나를 선택하면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그에 해당하는 내용이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에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447057"/>
                  </a:ext>
                </a:extLst>
              </a:tr>
              <a:tr h="12223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의 선택에 상응하는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내용을 </a:t>
                      </a:r>
                      <a:r>
                        <a:rPr lang="en-US" altLang="ko-KR" sz="1400" dirty="0"/>
                        <a:t>title</a:t>
                      </a:r>
                      <a:r>
                        <a:rPr lang="ko-KR" altLang="en-US" sz="1400" dirty="0"/>
                        <a:t>만 출력한다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옆에 띄운 이미지의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양식을 참조한다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297642"/>
                  </a:ext>
                </a:extLst>
              </a:tr>
            </a:tbl>
          </a:graphicData>
        </a:graphic>
      </p:graphicFrame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EE068649-7DDB-227E-1AEF-F702F6727A17}"/>
              </a:ext>
            </a:extLst>
          </p:cNvPr>
          <p:cNvSpPr/>
          <p:nvPr/>
        </p:nvSpPr>
        <p:spPr>
          <a:xfrm>
            <a:off x="880565" y="1590023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5A3FC1D1-F2EA-1846-76EF-840FDC17B423}"/>
              </a:ext>
            </a:extLst>
          </p:cNvPr>
          <p:cNvSpPr/>
          <p:nvPr/>
        </p:nvSpPr>
        <p:spPr>
          <a:xfrm>
            <a:off x="2098761" y="3701716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AD56B77-DFA7-9B87-E678-0C17DCB83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370" y="4496682"/>
            <a:ext cx="2342633" cy="1281048"/>
          </a:xfrm>
          <a:prstGeom prst="rect">
            <a:avLst/>
          </a:prstGeom>
        </p:spPr>
      </p:pic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757348FF-3AF5-52B3-7BFA-8CA13F613489}"/>
              </a:ext>
            </a:extLst>
          </p:cNvPr>
          <p:cNvSpPr/>
          <p:nvPr/>
        </p:nvSpPr>
        <p:spPr>
          <a:xfrm>
            <a:off x="2764508" y="4395530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69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스크린샷, 명함이(가) 표시된 사진&#10;&#10;자동 생성된 설명">
            <a:extLst>
              <a:ext uri="{FF2B5EF4-FFF2-40B4-BE49-F238E27FC236}">
                <a16:creationId xmlns:a16="http://schemas.microsoft.com/office/drawing/2014/main" id="{9C76942B-DDA9-6F46-C295-2BB477BD0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70" y="1015541"/>
            <a:ext cx="6787854" cy="4826918"/>
          </a:xfrm>
          <a:prstGeom prst="rect">
            <a:avLst/>
          </a:prstGeom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D3702FC-AC18-088D-3A75-AA5E9DF1E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695448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25091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5126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82277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78229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48742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843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소개글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최동영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2022.09.28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6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INDEX&gt;Sitemap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94941"/>
                  </a:ext>
                </a:extLst>
              </a:tr>
            </a:tbl>
          </a:graphicData>
        </a:graphic>
      </p:graphicFrame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BDC5256B-2D91-81A1-669F-44F5ADBF9CF7}"/>
              </a:ext>
            </a:extLst>
          </p:cNvPr>
          <p:cNvSpPr/>
          <p:nvPr/>
        </p:nvSpPr>
        <p:spPr>
          <a:xfrm>
            <a:off x="531758" y="2351667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84BA6FD7-4DBA-9C4C-E1AB-2A82C250AE6C}"/>
              </a:ext>
            </a:extLst>
          </p:cNvPr>
          <p:cNvSpPr/>
          <p:nvPr/>
        </p:nvSpPr>
        <p:spPr>
          <a:xfrm>
            <a:off x="2088108" y="1945971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8C12296-DB36-7EEE-92B3-6970CE715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91054"/>
              </p:ext>
            </p:extLst>
          </p:nvPr>
        </p:nvGraphicFramePr>
        <p:xfrm>
          <a:off x="8344204" y="1276365"/>
          <a:ext cx="3273426" cy="4305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41">
                  <a:extLst>
                    <a:ext uri="{9D8B030D-6E8A-4147-A177-3AD203B41FA5}">
                      <a16:colId xmlns:a16="http://schemas.microsoft.com/office/drawing/2014/main" val="3238374607"/>
                    </a:ext>
                  </a:extLst>
                </a:gridCol>
                <a:gridCol w="2239585">
                  <a:extLst>
                    <a:ext uri="{9D8B030D-6E8A-4147-A177-3AD203B41FA5}">
                      <a16:colId xmlns:a16="http://schemas.microsoft.com/office/drawing/2014/main" val="1094592714"/>
                    </a:ext>
                  </a:extLst>
                </a:gridCol>
              </a:tblGrid>
              <a:tr h="76477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662133"/>
                  </a:ext>
                </a:extLst>
              </a:tr>
              <a:tr h="2140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SNB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 err="1"/>
                        <a:t>Intro,History,Support</a:t>
                      </a:r>
                      <a:r>
                        <a:rPr lang="en-US" altLang="ko-KR" sz="1400" dirty="0"/>
                        <a:t> </a:t>
                      </a:r>
                    </a:p>
                    <a:p>
                      <a:pPr latinLnBrk="1"/>
                      <a:r>
                        <a:rPr lang="ko-KR" altLang="en-US" sz="1400" dirty="0"/>
                        <a:t>세가지가 있다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각 옵션에 맞는 컨텐츠를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번에 배치한다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선택된 옵션은 하이라이트 효과를 넣는다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240410"/>
                  </a:ext>
                </a:extLst>
              </a:tr>
              <a:tr h="1400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번 </a:t>
                      </a:r>
                      <a:r>
                        <a:rPr lang="en-US" altLang="ko-KR" sz="1400" dirty="0"/>
                        <a:t>SNB</a:t>
                      </a:r>
                      <a:r>
                        <a:rPr lang="ko-KR" altLang="en-US" sz="1400" dirty="0"/>
                        <a:t>의 선택에 맞게 컨텐츠를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배치한다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692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98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96C31D9-2B5A-0BA0-3DB7-8D904C125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19" y="1257611"/>
            <a:ext cx="6702331" cy="4342778"/>
          </a:xfrm>
          <a:prstGeom prst="rect">
            <a:avLst/>
          </a:prstGeom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D3702FC-AC18-088D-3A75-AA5E9DF1E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63634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25091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5126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82277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78229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48742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843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최동영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2022.09.28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6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INDEX&gt;Notice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94941"/>
                  </a:ext>
                </a:extLst>
              </a:tr>
            </a:tbl>
          </a:graphicData>
        </a:graphic>
      </p:graphicFrame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673C03CB-9CF0-90FD-B8E0-5C11D6531A28}"/>
              </a:ext>
            </a:extLst>
          </p:cNvPr>
          <p:cNvSpPr/>
          <p:nvPr/>
        </p:nvSpPr>
        <p:spPr>
          <a:xfrm>
            <a:off x="1509931" y="1885096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432A401E-F1DB-EEE6-D0CF-EFFE33F449B9}"/>
              </a:ext>
            </a:extLst>
          </p:cNvPr>
          <p:cNvSpPr/>
          <p:nvPr/>
        </p:nvSpPr>
        <p:spPr>
          <a:xfrm>
            <a:off x="4116653" y="1980631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DDFAB2AC-4561-6444-A571-32542E71E3F6}"/>
              </a:ext>
            </a:extLst>
          </p:cNvPr>
          <p:cNvSpPr/>
          <p:nvPr/>
        </p:nvSpPr>
        <p:spPr>
          <a:xfrm>
            <a:off x="3815912" y="3969293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D3A32AB-A272-CD1E-B676-B545FB89B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08217"/>
              </p:ext>
            </p:extLst>
          </p:nvPr>
        </p:nvGraphicFramePr>
        <p:xfrm>
          <a:off x="7808799" y="1142264"/>
          <a:ext cx="3709307" cy="4573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423">
                  <a:extLst>
                    <a:ext uri="{9D8B030D-6E8A-4147-A177-3AD203B41FA5}">
                      <a16:colId xmlns:a16="http://schemas.microsoft.com/office/drawing/2014/main" val="1023378316"/>
                    </a:ext>
                  </a:extLst>
                </a:gridCol>
                <a:gridCol w="2833884">
                  <a:extLst>
                    <a:ext uri="{9D8B030D-6E8A-4147-A177-3AD203B41FA5}">
                      <a16:colId xmlns:a16="http://schemas.microsoft.com/office/drawing/2014/main" val="1663181239"/>
                    </a:ext>
                  </a:extLst>
                </a:gridCol>
              </a:tblGrid>
              <a:tr h="87624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63959"/>
                  </a:ext>
                </a:extLst>
              </a:tr>
              <a:tr h="1232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초기 화면은 공지사항의 모든 내용물을 나열한다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2,3 </a:t>
                      </a:r>
                      <a:r>
                        <a:rPr lang="ko-KR" altLang="en-US" sz="1400" dirty="0"/>
                        <a:t>설정에 변동이 생기면 설정에 맞게 나열한다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882776"/>
                  </a:ext>
                </a:extLst>
              </a:tr>
              <a:tr h="1232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나열할 개수 설정</a:t>
                      </a:r>
                      <a:r>
                        <a:rPr lang="en-US" altLang="ko-KR" sz="1400" dirty="0"/>
                        <a:t>(ex) 10</a:t>
                      </a:r>
                      <a:r>
                        <a:rPr lang="ko-KR" altLang="en-US" sz="1400" dirty="0" err="1"/>
                        <a:t>개씩보기</a:t>
                      </a:r>
                      <a:r>
                        <a:rPr lang="en-US" altLang="ko-KR" sz="1400" dirty="0"/>
                        <a:t>, 20</a:t>
                      </a:r>
                      <a:r>
                        <a:rPr lang="ko-KR" altLang="en-US" sz="1400" dirty="0"/>
                        <a:t>개씩 보기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을 드롭다운 형태의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필터 옵션으로 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186897"/>
                  </a:ext>
                </a:extLst>
              </a:tr>
              <a:tr h="1232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페이징</a:t>
                      </a:r>
                      <a:r>
                        <a:rPr lang="ko-KR" altLang="en-US" sz="1400" dirty="0"/>
                        <a:t> 처리로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번의 설정에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반응하도록 만든다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12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90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384</Words>
  <Application>Microsoft Office PowerPoint</Application>
  <PresentationFormat>와이드스크린</PresentationFormat>
  <Paragraphs>178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굴림</vt:lpstr>
      <vt:lpstr>맑은 고딕</vt:lpstr>
      <vt:lpstr>Arial</vt:lpstr>
      <vt:lpstr>Office 테마</vt:lpstr>
      <vt:lpstr>PowerPoint 프레젠테이션</vt:lpstr>
      <vt:lpstr>목차</vt:lpstr>
      <vt:lpstr>Menu Structure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Thanks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최동영</dc:creator>
  <cp:lastModifiedBy>최동영</cp:lastModifiedBy>
  <cp:revision>25</cp:revision>
  <dcterms:created xsi:type="dcterms:W3CDTF">2022-09-28T00:03:41Z</dcterms:created>
  <dcterms:modified xsi:type="dcterms:W3CDTF">2022-10-07T00:21:48Z</dcterms:modified>
</cp:coreProperties>
</file>