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60" r:id="rId5"/>
    <p:sldId id="259" r:id="rId6"/>
    <p:sldId id="258" r:id="rId7"/>
    <p:sldId id="261" r:id="rId8"/>
    <p:sldId id="270" r:id="rId9"/>
    <p:sldId id="274" r:id="rId10"/>
    <p:sldId id="262" r:id="rId11"/>
    <p:sldId id="263" r:id="rId12"/>
    <p:sldId id="264" r:id="rId13"/>
    <p:sldId id="271" r:id="rId14"/>
    <p:sldId id="275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3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89CFF-FF1C-4529-A609-EB7559F13CE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2FC4C9-2769-4C28-8568-D2E638F342F0}">
      <dgm:prSet/>
      <dgm:spPr/>
      <dgm:t>
        <a:bodyPr/>
        <a:lstStyle/>
        <a:p>
          <a:r>
            <a:rPr lang="ko-KR"/>
            <a:t>무엇을 만드는가</a:t>
          </a:r>
          <a:r>
            <a:rPr lang="en-US"/>
            <a:t>?</a:t>
          </a:r>
        </a:p>
      </dgm:t>
    </dgm:pt>
    <dgm:pt modelId="{1D30D9FF-9829-42D4-926B-23C9399B00DF}" type="parTrans" cxnId="{92ED0E5B-F893-4BF0-8119-832C212BC85A}">
      <dgm:prSet/>
      <dgm:spPr/>
      <dgm:t>
        <a:bodyPr/>
        <a:lstStyle/>
        <a:p>
          <a:endParaRPr lang="en-US"/>
        </a:p>
      </dgm:t>
    </dgm:pt>
    <dgm:pt modelId="{CB7B36C5-56AC-4469-904F-4F53E203227F}" type="sibTrans" cxnId="{92ED0E5B-F893-4BF0-8119-832C212BC85A}">
      <dgm:prSet/>
      <dgm:spPr/>
      <dgm:t>
        <a:bodyPr/>
        <a:lstStyle/>
        <a:p>
          <a:endParaRPr lang="en-US"/>
        </a:p>
      </dgm:t>
    </dgm:pt>
    <dgm:pt modelId="{8F6A71BB-CF4D-4D4E-A436-B1EBA6368BB1}">
      <dgm:prSet/>
      <dgm:spPr/>
      <dgm:t>
        <a:bodyPr/>
        <a:lstStyle/>
        <a:p>
          <a:r>
            <a:rPr lang="ko-KR"/>
            <a:t>어떻게 만들것인가</a:t>
          </a:r>
          <a:r>
            <a:rPr lang="en-US"/>
            <a:t>?</a:t>
          </a:r>
        </a:p>
      </dgm:t>
    </dgm:pt>
    <dgm:pt modelId="{3DDD0E7E-38AC-4F02-BDBD-74FC72861680}" type="parTrans" cxnId="{1288268B-DE9C-4CF1-82CA-FEDFCD5BEC17}">
      <dgm:prSet/>
      <dgm:spPr/>
      <dgm:t>
        <a:bodyPr/>
        <a:lstStyle/>
        <a:p>
          <a:endParaRPr lang="en-US"/>
        </a:p>
      </dgm:t>
    </dgm:pt>
    <dgm:pt modelId="{99AD2443-E69A-4DB3-9D28-CE59E6B5F49A}" type="sibTrans" cxnId="{1288268B-DE9C-4CF1-82CA-FEDFCD5BEC17}">
      <dgm:prSet/>
      <dgm:spPr/>
      <dgm:t>
        <a:bodyPr/>
        <a:lstStyle/>
        <a:p>
          <a:endParaRPr lang="en-US"/>
        </a:p>
      </dgm:t>
    </dgm:pt>
    <dgm:pt modelId="{119100C9-FA95-4559-87A0-D0DF61FD5B3B}">
      <dgm:prSet/>
      <dgm:spPr/>
      <dgm:t>
        <a:bodyPr/>
        <a:lstStyle/>
        <a:p>
          <a:r>
            <a:rPr lang="ko-KR"/>
            <a:t>시연</a:t>
          </a:r>
          <a:endParaRPr lang="en-US"/>
        </a:p>
      </dgm:t>
    </dgm:pt>
    <dgm:pt modelId="{1E128CFF-A733-4F27-ACC6-3F2874DFED12}" type="parTrans" cxnId="{F10BDC3A-944F-4AD3-A673-2AFAF50B4CFD}">
      <dgm:prSet/>
      <dgm:spPr/>
      <dgm:t>
        <a:bodyPr/>
        <a:lstStyle/>
        <a:p>
          <a:endParaRPr lang="en-US"/>
        </a:p>
      </dgm:t>
    </dgm:pt>
    <dgm:pt modelId="{8A841655-CC52-418C-A7DC-F810C4D911EB}" type="sibTrans" cxnId="{F10BDC3A-944F-4AD3-A673-2AFAF50B4CFD}">
      <dgm:prSet/>
      <dgm:spPr/>
      <dgm:t>
        <a:bodyPr/>
        <a:lstStyle/>
        <a:p>
          <a:endParaRPr lang="en-US"/>
        </a:p>
      </dgm:t>
    </dgm:pt>
    <dgm:pt modelId="{5AE041A4-E283-4EF5-8C6F-79A078657171}">
      <dgm:prSet/>
      <dgm:spPr/>
      <dgm:t>
        <a:bodyPr/>
        <a:lstStyle/>
        <a:p>
          <a:r>
            <a:rPr lang="ko-KR"/>
            <a:t>핵심 코드 설명</a:t>
          </a:r>
          <a:endParaRPr lang="en-US"/>
        </a:p>
      </dgm:t>
    </dgm:pt>
    <dgm:pt modelId="{FD9A8640-AB63-4D37-B4BA-105E6A87EECD}" type="parTrans" cxnId="{BEE6881D-2237-4052-9C19-CD0CC88858A2}">
      <dgm:prSet/>
      <dgm:spPr/>
      <dgm:t>
        <a:bodyPr/>
        <a:lstStyle/>
        <a:p>
          <a:endParaRPr lang="en-US"/>
        </a:p>
      </dgm:t>
    </dgm:pt>
    <dgm:pt modelId="{6FDFB13D-1417-4631-950E-B50403E68BFB}" type="sibTrans" cxnId="{BEE6881D-2237-4052-9C19-CD0CC88858A2}">
      <dgm:prSet/>
      <dgm:spPr/>
      <dgm:t>
        <a:bodyPr/>
        <a:lstStyle/>
        <a:p>
          <a:endParaRPr lang="en-US"/>
        </a:p>
      </dgm:t>
    </dgm:pt>
    <dgm:pt modelId="{0C0D5695-5E9E-4315-B700-75A17DB94C29}" type="pres">
      <dgm:prSet presAssocID="{8D489CFF-FF1C-4529-A609-EB7559F13CEC}" presName="outerComposite" presStyleCnt="0">
        <dgm:presLayoutVars>
          <dgm:chMax val="5"/>
          <dgm:dir/>
          <dgm:resizeHandles val="exact"/>
        </dgm:presLayoutVars>
      </dgm:prSet>
      <dgm:spPr/>
    </dgm:pt>
    <dgm:pt modelId="{5CA0BB5E-50CF-40D9-9CDE-DD28490E291E}" type="pres">
      <dgm:prSet presAssocID="{8D489CFF-FF1C-4529-A609-EB7559F13CEC}" presName="dummyMaxCanvas" presStyleCnt="0">
        <dgm:presLayoutVars/>
      </dgm:prSet>
      <dgm:spPr/>
    </dgm:pt>
    <dgm:pt modelId="{0E65948F-B249-44D2-BC08-78AA9E5B0EA4}" type="pres">
      <dgm:prSet presAssocID="{8D489CFF-FF1C-4529-A609-EB7559F13CEC}" presName="FourNodes_1" presStyleLbl="node1" presStyleIdx="0" presStyleCnt="4">
        <dgm:presLayoutVars>
          <dgm:bulletEnabled val="1"/>
        </dgm:presLayoutVars>
      </dgm:prSet>
      <dgm:spPr/>
    </dgm:pt>
    <dgm:pt modelId="{969488A3-D52D-4C93-AE94-885A56B7CF32}" type="pres">
      <dgm:prSet presAssocID="{8D489CFF-FF1C-4529-A609-EB7559F13CEC}" presName="FourNodes_2" presStyleLbl="node1" presStyleIdx="1" presStyleCnt="4">
        <dgm:presLayoutVars>
          <dgm:bulletEnabled val="1"/>
        </dgm:presLayoutVars>
      </dgm:prSet>
      <dgm:spPr/>
    </dgm:pt>
    <dgm:pt modelId="{B64DE058-9DEC-4A0A-96D7-991FC8134ABD}" type="pres">
      <dgm:prSet presAssocID="{8D489CFF-FF1C-4529-A609-EB7559F13CEC}" presName="FourNodes_3" presStyleLbl="node1" presStyleIdx="2" presStyleCnt="4">
        <dgm:presLayoutVars>
          <dgm:bulletEnabled val="1"/>
        </dgm:presLayoutVars>
      </dgm:prSet>
      <dgm:spPr/>
    </dgm:pt>
    <dgm:pt modelId="{692270B8-1B58-45ED-B099-DFE7269F45A1}" type="pres">
      <dgm:prSet presAssocID="{8D489CFF-FF1C-4529-A609-EB7559F13CEC}" presName="FourNodes_4" presStyleLbl="node1" presStyleIdx="3" presStyleCnt="4">
        <dgm:presLayoutVars>
          <dgm:bulletEnabled val="1"/>
        </dgm:presLayoutVars>
      </dgm:prSet>
      <dgm:spPr/>
    </dgm:pt>
    <dgm:pt modelId="{3827AF90-7160-406B-83C7-F2E2C00E0BC8}" type="pres">
      <dgm:prSet presAssocID="{8D489CFF-FF1C-4529-A609-EB7559F13CEC}" presName="FourConn_1-2" presStyleLbl="fgAccFollowNode1" presStyleIdx="0" presStyleCnt="3">
        <dgm:presLayoutVars>
          <dgm:bulletEnabled val="1"/>
        </dgm:presLayoutVars>
      </dgm:prSet>
      <dgm:spPr/>
    </dgm:pt>
    <dgm:pt modelId="{991E6E99-A45C-4113-A36C-5B528DB8FAFA}" type="pres">
      <dgm:prSet presAssocID="{8D489CFF-FF1C-4529-A609-EB7559F13CEC}" presName="FourConn_2-3" presStyleLbl="fgAccFollowNode1" presStyleIdx="1" presStyleCnt="3">
        <dgm:presLayoutVars>
          <dgm:bulletEnabled val="1"/>
        </dgm:presLayoutVars>
      </dgm:prSet>
      <dgm:spPr/>
    </dgm:pt>
    <dgm:pt modelId="{61261EF6-163F-443C-8AD1-8A486844AA02}" type="pres">
      <dgm:prSet presAssocID="{8D489CFF-FF1C-4529-A609-EB7559F13CEC}" presName="FourConn_3-4" presStyleLbl="fgAccFollowNode1" presStyleIdx="2" presStyleCnt="3">
        <dgm:presLayoutVars>
          <dgm:bulletEnabled val="1"/>
        </dgm:presLayoutVars>
      </dgm:prSet>
      <dgm:spPr/>
    </dgm:pt>
    <dgm:pt modelId="{B07B9FC7-3D57-4392-973E-E2D58799BE0B}" type="pres">
      <dgm:prSet presAssocID="{8D489CFF-FF1C-4529-A609-EB7559F13CEC}" presName="FourNodes_1_text" presStyleLbl="node1" presStyleIdx="3" presStyleCnt="4">
        <dgm:presLayoutVars>
          <dgm:bulletEnabled val="1"/>
        </dgm:presLayoutVars>
      </dgm:prSet>
      <dgm:spPr/>
    </dgm:pt>
    <dgm:pt modelId="{7E3B0E8C-CE3B-4508-B45D-EE9B7ED0FD90}" type="pres">
      <dgm:prSet presAssocID="{8D489CFF-FF1C-4529-A609-EB7559F13CEC}" presName="FourNodes_2_text" presStyleLbl="node1" presStyleIdx="3" presStyleCnt="4">
        <dgm:presLayoutVars>
          <dgm:bulletEnabled val="1"/>
        </dgm:presLayoutVars>
      </dgm:prSet>
      <dgm:spPr/>
    </dgm:pt>
    <dgm:pt modelId="{BE8D7FF3-330F-4962-B1C9-286A2701FA2A}" type="pres">
      <dgm:prSet presAssocID="{8D489CFF-FF1C-4529-A609-EB7559F13CEC}" presName="FourNodes_3_text" presStyleLbl="node1" presStyleIdx="3" presStyleCnt="4">
        <dgm:presLayoutVars>
          <dgm:bulletEnabled val="1"/>
        </dgm:presLayoutVars>
      </dgm:prSet>
      <dgm:spPr/>
    </dgm:pt>
    <dgm:pt modelId="{1A573C21-1EC6-4BB2-B2DC-BF81F4ADE31F}" type="pres">
      <dgm:prSet presAssocID="{8D489CFF-FF1C-4529-A609-EB7559F13CE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86BE602-D300-4D98-8ECC-7F593E15C5D9}" type="presOf" srcId="{119100C9-FA95-4559-87A0-D0DF61FD5B3B}" destId="{BE8D7FF3-330F-4962-B1C9-286A2701FA2A}" srcOrd="1" destOrd="0" presId="urn:microsoft.com/office/officeart/2005/8/layout/vProcess5"/>
    <dgm:cxn modelId="{CE108814-ECB2-4852-BBBB-DDA4DF08D510}" type="presOf" srcId="{CB7B36C5-56AC-4469-904F-4F53E203227F}" destId="{3827AF90-7160-406B-83C7-F2E2C00E0BC8}" srcOrd="0" destOrd="0" presId="urn:microsoft.com/office/officeart/2005/8/layout/vProcess5"/>
    <dgm:cxn modelId="{BEE6881D-2237-4052-9C19-CD0CC88858A2}" srcId="{8D489CFF-FF1C-4529-A609-EB7559F13CEC}" destId="{5AE041A4-E283-4EF5-8C6F-79A078657171}" srcOrd="3" destOrd="0" parTransId="{FD9A8640-AB63-4D37-B4BA-105E6A87EECD}" sibTransId="{6FDFB13D-1417-4631-950E-B50403E68BFB}"/>
    <dgm:cxn modelId="{C72B5426-3D79-4DFC-8153-7E73B30757BD}" type="presOf" srcId="{5AE041A4-E283-4EF5-8C6F-79A078657171}" destId="{692270B8-1B58-45ED-B099-DFE7269F45A1}" srcOrd="0" destOrd="0" presId="urn:microsoft.com/office/officeart/2005/8/layout/vProcess5"/>
    <dgm:cxn modelId="{F14FB933-69F5-4304-AD17-47E2CB7F1F7D}" type="presOf" srcId="{8F6A71BB-CF4D-4D4E-A436-B1EBA6368BB1}" destId="{969488A3-D52D-4C93-AE94-885A56B7CF32}" srcOrd="0" destOrd="0" presId="urn:microsoft.com/office/officeart/2005/8/layout/vProcess5"/>
    <dgm:cxn modelId="{F10BDC3A-944F-4AD3-A673-2AFAF50B4CFD}" srcId="{8D489CFF-FF1C-4529-A609-EB7559F13CEC}" destId="{119100C9-FA95-4559-87A0-D0DF61FD5B3B}" srcOrd="2" destOrd="0" parTransId="{1E128CFF-A733-4F27-ACC6-3F2874DFED12}" sibTransId="{8A841655-CC52-418C-A7DC-F810C4D911EB}"/>
    <dgm:cxn modelId="{92ED0E5B-F893-4BF0-8119-832C212BC85A}" srcId="{8D489CFF-FF1C-4529-A609-EB7559F13CEC}" destId="{642FC4C9-2769-4C28-8568-D2E638F342F0}" srcOrd="0" destOrd="0" parTransId="{1D30D9FF-9829-42D4-926B-23C9399B00DF}" sibTransId="{CB7B36C5-56AC-4469-904F-4F53E203227F}"/>
    <dgm:cxn modelId="{643B5F50-8EC6-4FDC-99EC-88D945F57432}" type="presOf" srcId="{8F6A71BB-CF4D-4D4E-A436-B1EBA6368BB1}" destId="{7E3B0E8C-CE3B-4508-B45D-EE9B7ED0FD90}" srcOrd="1" destOrd="0" presId="urn:microsoft.com/office/officeart/2005/8/layout/vProcess5"/>
    <dgm:cxn modelId="{560E2851-C04D-4D3A-A95D-1E9FCF4EC81B}" type="presOf" srcId="{5AE041A4-E283-4EF5-8C6F-79A078657171}" destId="{1A573C21-1EC6-4BB2-B2DC-BF81F4ADE31F}" srcOrd="1" destOrd="0" presId="urn:microsoft.com/office/officeart/2005/8/layout/vProcess5"/>
    <dgm:cxn modelId="{2A8CA679-9B83-472F-9D5C-7E5735CF2495}" type="presOf" srcId="{119100C9-FA95-4559-87A0-D0DF61FD5B3B}" destId="{B64DE058-9DEC-4A0A-96D7-991FC8134ABD}" srcOrd="0" destOrd="0" presId="urn:microsoft.com/office/officeart/2005/8/layout/vProcess5"/>
    <dgm:cxn modelId="{1288268B-DE9C-4CF1-82CA-FEDFCD5BEC17}" srcId="{8D489CFF-FF1C-4529-A609-EB7559F13CEC}" destId="{8F6A71BB-CF4D-4D4E-A436-B1EBA6368BB1}" srcOrd="1" destOrd="0" parTransId="{3DDD0E7E-38AC-4F02-BDBD-74FC72861680}" sibTransId="{99AD2443-E69A-4DB3-9D28-CE59E6B5F49A}"/>
    <dgm:cxn modelId="{CEF4D5B0-445E-4F66-A005-0CDF58B1FABF}" type="presOf" srcId="{642FC4C9-2769-4C28-8568-D2E638F342F0}" destId="{B07B9FC7-3D57-4392-973E-E2D58799BE0B}" srcOrd="1" destOrd="0" presId="urn:microsoft.com/office/officeart/2005/8/layout/vProcess5"/>
    <dgm:cxn modelId="{8D28F8B4-E63A-405B-9E20-3CF13AC66EF3}" type="presOf" srcId="{99AD2443-E69A-4DB3-9D28-CE59E6B5F49A}" destId="{991E6E99-A45C-4113-A36C-5B528DB8FAFA}" srcOrd="0" destOrd="0" presId="urn:microsoft.com/office/officeart/2005/8/layout/vProcess5"/>
    <dgm:cxn modelId="{2C37E5D2-0177-42D8-8B10-5D4CD371972C}" type="presOf" srcId="{8A841655-CC52-418C-A7DC-F810C4D911EB}" destId="{61261EF6-163F-443C-8AD1-8A486844AA02}" srcOrd="0" destOrd="0" presId="urn:microsoft.com/office/officeart/2005/8/layout/vProcess5"/>
    <dgm:cxn modelId="{D26B91DD-8B5C-4AA0-BAB3-701ED93C5C9D}" type="presOf" srcId="{642FC4C9-2769-4C28-8568-D2E638F342F0}" destId="{0E65948F-B249-44D2-BC08-78AA9E5B0EA4}" srcOrd="0" destOrd="0" presId="urn:microsoft.com/office/officeart/2005/8/layout/vProcess5"/>
    <dgm:cxn modelId="{D6D0BCEF-159E-4975-B2FA-F458E433463E}" type="presOf" srcId="{8D489CFF-FF1C-4529-A609-EB7559F13CEC}" destId="{0C0D5695-5E9E-4315-B700-75A17DB94C29}" srcOrd="0" destOrd="0" presId="urn:microsoft.com/office/officeart/2005/8/layout/vProcess5"/>
    <dgm:cxn modelId="{A78BA132-6F06-4FAE-AAFA-36E5279F111E}" type="presParOf" srcId="{0C0D5695-5E9E-4315-B700-75A17DB94C29}" destId="{5CA0BB5E-50CF-40D9-9CDE-DD28490E291E}" srcOrd="0" destOrd="0" presId="urn:microsoft.com/office/officeart/2005/8/layout/vProcess5"/>
    <dgm:cxn modelId="{BC980246-3262-4ED5-9884-FA6137781A3D}" type="presParOf" srcId="{0C0D5695-5E9E-4315-B700-75A17DB94C29}" destId="{0E65948F-B249-44D2-BC08-78AA9E5B0EA4}" srcOrd="1" destOrd="0" presId="urn:microsoft.com/office/officeart/2005/8/layout/vProcess5"/>
    <dgm:cxn modelId="{8168658B-DF01-4BD6-B269-7FC903F03A57}" type="presParOf" srcId="{0C0D5695-5E9E-4315-B700-75A17DB94C29}" destId="{969488A3-D52D-4C93-AE94-885A56B7CF32}" srcOrd="2" destOrd="0" presId="urn:microsoft.com/office/officeart/2005/8/layout/vProcess5"/>
    <dgm:cxn modelId="{5C53A0BA-D061-44E7-8C65-7FCE4CE334D5}" type="presParOf" srcId="{0C0D5695-5E9E-4315-B700-75A17DB94C29}" destId="{B64DE058-9DEC-4A0A-96D7-991FC8134ABD}" srcOrd="3" destOrd="0" presId="urn:microsoft.com/office/officeart/2005/8/layout/vProcess5"/>
    <dgm:cxn modelId="{3FDCB781-7E53-4FE1-96AF-FE09A500B0E3}" type="presParOf" srcId="{0C0D5695-5E9E-4315-B700-75A17DB94C29}" destId="{692270B8-1B58-45ED-B099-DFE7269F45A1}" srcOrd="4" destOrd="0" presId="urn:microsoft.com/office/officeart/2005/8/layout/vProcess5"/>
    <dgm:cxn modelId="{671DB574-1F31-44C2-9335-3D27F997A3DE}" type="presParOf" srcId="{0C0D5695-5E9E-4315-B700-75A17DB94C29}" destId="{3827AF90-7160-406B-83C7-F2E2C00E0BC8}" srcOrd="5" destOrd="0" presId="urn:microsoft.com/office/officeart/2005/8/layout/vProcess5"/>
    <dgm:cxn modelId="{3AB34D56-9789-4510-A98B-1CA0F6FD9612}" type="presParOf" srcId="{0C0D5695-5E9E-4315-B700-75A17DB94C29}" destId="{991E6E99-A45C-4113-A36C-5B528DB8FAFA}" srcOrd="6" destOrd="0" presId="urn:microsoft.com/office/officeart/2005/8/layout/vProcess5"/>
    <dgm:cxn modelId="{E7C0DCF3-D3A8-4150-9397-D88AB6416E50}" type="presParOf" srcId="{0C0D5695-5E9E-4315-B700-75A17DB94C29}" destId="{61261EF6-163F-443C-8AD1-8A486844AA02}" srcOrd="7" destOrd="0" presId="urn:microsoft.com/office/officeart/2005/8/layout/vProcess5"/>
    <dgm:cxn modelId="{BBF4B005-4E21-4C91-B5AC-20E05ACE4398}" type="presParOf" srcId="{0C0D5695-5E9E-4315-B700-75A17DB94C29}" destId="{B07B9FC7-3D57-4392-973E-E2D58799BE0B}" srcOrd="8" destOrd="0" presId="urn:microsoft.com/office/officeart/2005/8/layout/vProcess5"/>
    <dgm:cxn modelId="{CF2D4204-CC09-43C9-8DD8-6023E27A217C}" type="presParOf" srcId="{0C0D5695-5E9E-4315-B700-75A17DB94C29}" destId="{7E3B0E8C-CE3B-4508-B45D-EE9B7ED0FD90}" srcOrd="9" destOrd="0" presId="urn:microsoft.com/office/officeart/2005/8/layout/vProcess5"/>
    <dgm:cxn modelId="{C31C43FC-FC80-47B7-8994-48FEE4B8CAF7}" type="presParOf" srcId="{0C0D5695-5E9E-4315-B700-75A17DB94C29}" destId="{BE8D7FF3-330F-4962-B1C9-286A2701FA2A}" srcOrd="10" destOrd="0" presId="urn:microsoft.com/office/officeart/2005/8/layout/vProcess5"/>
    <dgm:cxn modelId="{AE0FF54A-1F1D-41AF-86B3-C6251FEC9CDA}" type="presParOf" srcId="{0C0D5695-5E9E-4315-B700-75A17DB94C29}" destId="{1A573C21-1EC6-4BB2-B2DC-BF81F4ADE31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F28C1-677A-48E5-952A-C53E285C2E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72EA16-0CF7-446E-ACFC-99AA039FC200}">
      <dgm:prSet phldrT="[텍스트]"/>
      <dgm:spPr/>
      <dgm:t>
        <a:bodyPr/>
        <a:lstStyle/>
        <a:p>
          <a:pPr latinLnBrk="1"/>
          <a:r>
            <a:rPr lang="en-US" altLang="ko-KR" dirty="0"/>
            <a:t>Home</a:t>
          </a:r>
          <a:endParaRPr lang="ko-KR" altLang="en-US" dirty="0"/>
        </a:p>
      </dgm:t>
    </dgm:pt>
    <dgm:pt modelId="{A730EB27-4D7B-4C03-86A7-AC9CA41A0652}" type="par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70930813-59C3-498C-B971-3447C5EBF1EA}" type="sib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F3D4E4B6-59A2-468C-A5B2-CC111931A981}">
      <dgm:prSet phldrT="[텍스트]" custT="1"/>
      <dgm:spPr/>
      <dgm:t>
        <a:bodyPr/>
        <a:lstStyle/>
        <a:p>
          <a:pPr latinLnBrk="1"/>
          <a:r>
            <a:rPr lang="en-US" altLang="ko-KR" sz="1600" dirty="0"/>
            <a:t>About</a:t>
          </a:r>
          <a:endParaRPr lang="ko-KR" altLang="en-US" sz="1600" dirty="0"/>
        </a:p>
      </dgm:t>
    </dgm:pt>
    <dgm:pt modelId="{973F5B18-8632-428B-92AF-888E2D70462F}" type="par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E416C537-BEEB-48B9-AE9C-40C6377F94C9}" type="sib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21305993-1988-4429-9EAA-C360B6B2FE25}">
      <dgm:prSet phldrT="[텍스트]" custT="1"/>
      <dgm:spPr/>
      <dgm:t>
        <a:bodyPr/>
        <a:lstStyle/>
        <a:p>
          <a:pPr latinLnBrk="1"/>
          <a:r>
            <a:rPr lang="en-US" altLang="ko-KR" sz="1600" dirty="0"/>
            <a:t>Notice</a:t>
          </a:r>
          <a:endParaRPr lang="ko-KR" altLang="en-US" sz="1600" dirty="0"/>
        </a:p>
      </dgm:t>
    </dgm:pt>
    <dgm:pt modelId="{5E948F5C-CF86-4DC4-A331-4622FDDC8498}" type="par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15116E87-E4AB-41AA-ADAD-B62FA5645420}" type="sib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ADC1EE28-F538-4A64-B82B-7C5744CAA61E}">
      <dgm:prSet phldrT="[텍스트]" custT="1"/>
      <dgm:spPr/>
      <dgm:t>
        <a:bodyPr/>
        <a:lstStyle/>
        <a:p>
          <a:pPr latinLnBrk="1"/>
          <a:r>
            <a:rPr lang="en-US" altLang="ko-KR" sz="1600" dirty="0" err="1"/>
            <a:t>SchoolMeals</a:t>
          </a:r>
          <a:endParaRPr lang="ko-KR" altLang="en-US" sz="1600" dirty="0"/>
        </a:p>
      </dgm:t>
    </dgm:pt>
    <dgm:pt modelId="{00456DAD-CA43-4BE6-A4D6-03E4DB760DD9}" type="par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617A5237-F559-4A5B-B67E-D64AF9B5BBAC}" type="sib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C747921F-6547-4211-8CC8-453022078782}">
      <dgm:prSet/>
      <dgm:spPr/>
      <dgm:t>
        <a:bodyPr/>
        <a:lstStyle/>
        <a:p>
          <a:pPr latinLnBrk="1"/>
          <a:r>
            <a:rPr lang="en-US" altLang="ko-KR" dirty="0"/>
            <a:t>Intro</a:t>
          </a:r>
          <a:endParaRPr lang="ko-KR" altLang="en-US" dirty="0"/>
        </a:p>
      </dgm:t>
    </dgm:pt>
    <dgm:pt modelId="{B2CAAD00-2A64-4E79-9D44-5578EC70A27B}" type="par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B1BA58E6-2A08-4AF4-9F41-556D69F98A98}" type="sib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64433C7E-00A6-4654-9576-8A262BF66FA0}">
      <dgm:prSet/>
      <dgm:spPr/>
      <dgm:t>
        <a:bodyPr/>
        <a:lstStyle/>
        <a:p>
          <a:pPr latinLnBrk="1"/>
          <a:r>
            <a:rPr lang="en-US" altLang="ko-KR" dirty="0"/>
            <a:t>History</a:t>
          </a:r>
          <a:endParaRPr lang="ko-KR" altLang="en-US" dirty="0"/>
        </a:p>
      </dgm:t>
    </dgm:pt>
    <dgm:pt modelId="{1CE71751-07B2-4E90-94B6-23495CE11786}" type="par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ABC99153-17CB-4502-B849-72AA169FB3D3}" type="sib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E86E443C-439A-477D-9777-B6B5F67E167D}">
      <dgm:prSet/>
      <dgm:spPr/>
      <dgm:t>
        <a:bodyPr/>
        <a:lstStyle/>
        <a:p>
          <a:pPr latinLnBrk="1"/>
          <a:r>
            <a:rPr lang="en-US" altLang="ko-KR" dirty="0"/>
            <a:t>Support</a:t>
          </a:r>
          <a:endParaRPr lang="ko-KR" altLang="en-US" dirty="0"/>
        </a:p>
      </dgm:t>
    </dgm:pt>
    <dgm:pt modelId="{8D3384FE-66C2-4A11-9005-4E9480B30D8B}" type="par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BBD628C8-DD6D-4A8E-A9A6-8EBA917124FE}" type="sib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E373DF3A-7DFB-4E92-9181-FEE81241B952}">
      <dgm:prSet/>
      <dgm:spPr/>
      <dgm:t>
        <a:bodyPr/>
        <a:lstStyle/>
        <a:p>
          <a:pPr latinLnBrk="1"/>
          <a:r>
            <a:rPr lang="en-US" altLang="ko-KR" dirty="0"/>
            <a:t>Board Detail</a:t>
          </a:r>
          <a:endParaRPr lang="ko-KR" altLang="en-US" dirty="0"/>
        </a:p>
      </dgm:t>
    </dgm:pt>
    <dgm:pt modelId="{94A63BC1-FA63-4CFC-8D2A-290F4FBBB628}" type="par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254FDB19-C72C-421B-910B-FCCEAE154F42}" type="sib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CAC1670B-7C66-47BA-8136-4D992BC032EE}">
      <dgm:prSet/>
      <dgm:spPr/>
      <dgm:t>
        <a:bodyPr/>
        <a:lstStyle/>
        <a:p>
          <a:pPr latinLnBrk="1"/>
          <a:r>
            <a:rPr lang="en-US" altLang="ko-KR" dirty="0"/>
            <a:t>Board Detail</a:t>
          </a:r>
          <a:endParaRPr lang="ko-KR" altLang="en-US" dirty="0"/>
        </a:p>
      </dgm:t>
    </dgm:pt>
    <dgm:pt modelId="{445D5924-F790-44E5-BB0A-EDC7266660D9}" type="par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39663244-9B22-491E-BA96-FCDFE8550760}" type="sib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23B7D192-F9EE-4B37-8689-89A0FCEA6EB7}">
      <dgm:prSet/>
      <dgm:spPr/>
      <dgm:t>
        <a:bodyPr/>
        <a:lstStyle/>
        <a:p>
          <a:pPr latinLnBrk="1"/>
          <a:r>
            <a:rPr lang="en-US" altLang="ko-KR" dirty="0"/>
            <a:t>MVP board</a:t>
          </a:r>
          <a:endParaRPr lang="ko-KR" altLang="en-US" dirty="0"/>
        </a:p>
      </dgm:t>
    </dgm:pt>
    <dgm:pt modelId="{B0863F71-6677-41B0-89B7-C3389CD8F8F8}" type="parTrans" cxnId="{D1091950-F058-4AB8-BA1E-C94615F77EA2}">
      <dgm:prSet/>
      <dgm:spPr/>
      <dgm:t>
        <a:bodyPr/>
        <a:lstStyle/>
        <a:p>
          <a:pPr latinLnBrk="1"/>
          <a:endParaRPr lang="ko-KR" altLang="en-US"/>
        </a:p>
      </dgm:t>
    </dgm:pt>
    <dgm:pt modelId="{E31645A1-A9D8-4F0A-A949-5AC075E959A0}" type="sibTrans" cxnId="{D1091950-F058-4AB8-BA1E-C94615F77EA2}">
      <dgm:prSet/>
      <dgm:spPr/>
      <dgm:t>
        <a:bodyPr/>
        <a:lstStyle/>
        <a:p>
          <a:pPr latinLnBrk="1"/>
          <a:endParaRPr lang="ko-KR" altLang="en-US"/>
        </a:p>
      </dgm:t>
    </dgm:pt>
    <dgm:pt modelId="{9F2FA967-E9E7-421F-A161-EDEBBA5F0FCE}" type="pres">
      <dgm:prSet presAssocID="{322F28C1-677A-48E5-952A-C53E285C2E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901506-1A89-48C7-9B36-2093357E6048}" type="pres">
      <dgm:prSet presAssocID="{23B7D192-F9EE-4B37-8689-89A0FCEA6EB7}" presName="hierRoot1" presStyleCnt="0">
        <dgm:presLayoutVars>
          <dgm:hierBranch val="init"/>
        </dgm:presLayoutVars>
      </dgm:prSet>
      <dgm:spPr/>
    </dgm:pt>
    <dgm:pt modelId="{404B1D53-6CB8-4A18-8AA3-3124143C36A4}" type="pres">
      <dgm:prSet presAssocID="{23B7D192-F9EE-4B37-8689-89A0FCEA6EB7}" presName="rootComposite1" presStyleCnt="0"/>
      <dgm:spPr/>
    </dgm:pt>
    <dgm:pt modelId="{7A52FEE0-04FB-4BDB-AD55-673200C3AC16}" type="pres">
      <dgm:prSet presAssocID="{23B7D192-F9EE-4B37-8689-89A0FCEA6EB7}" presName="rootText1" presStyleLbl="node0" presStyleIdx="0" presStyleCnt="1" custScaleX="45389" custScaleY="52132" custLinFactNeighborX="-8563" custLinFactNeighborY="15966">
        <dgm:presLayoutVars>
          <dgm:chPref val="3"/>
        </dgm:presLayoutVars>
      </dgm:prSet>
      <dgm:spPr/>
    </dgm:pt>
    <dgm:pt modelId="{F0FBD945-B9F8-409C-AF3E-32A295185796}" type="pres">
      <dgm:prSet presAssocID="{23B7D192-F9EE-4B37-8689-89A0FCEA6EB7}" presName="rootConnector1" presStyleLbl="node1" presStyleIdx="0" presStyleCnt="0"/>
      <dgm:spPr/>
    </dgm:pt>
    <dgm:pt modelId="{4A8691A9-B35C-4BF0-A93C-B3DEC3E2F4E6}" type="pres">
      <dgm:prSet presAssocID="{23B7D192-F9EE-4B37-8689-89A0FCEA6EB7}" presName="hierChild2" presStyleCnt="0"/>
      <dgm:spPr/>
    </dgm:pt>
    <dgm:pt modelId="{CD60BA31-6AE2-4FA6-A262-D04651963F5F}" type="pres">
      <dgm:prSet presAssocID="{A730EB27-4D7B-4C03-86A7-AC9CA41A0652}" presName="Name37" presStyleLbl="parChTrans1D2" presStyleIdx="0" presStyleCnt="1"/>
      <dgm:spPr/>
    </dgm:pt>
    <dgm:pt modelId="{D300DB3A-29CF-4271-A764-0ADFA2068000}" type="pres">
      <dgm:prSet presAssocID="{EB72EA16-0CF7-446E-ACFC-99AA039FC200}" presName="hierRoot2" presStyleCnt="0">
        <dgm:presLayoutVars>
          <dgm:hierBranch val="init"/>
        </dgm:presLayoutVars>
      </dgm:prSet>
      <dgm:spPr/>
    </dgm:pt>
    <dgm:pt modelId="{CFF29924-B0B8-43A4-B060-6219E1296C10}" type="pres">
      <dgm:prSet presAssocID="{EB72EA16-0CF7-446E-ACFC-99AA039FC200}" presName="rootComposite" presStyleCnt="0"/>
      <dgm:spPr/>
    </dgm:pt>
    <dgm:pt modelId="{0FD8CADE-99DF-4766-8736-B40E39F0C468}" type="pres">
      <dgm:prSet presAssocID="{EB72EA16-0CF7-446E-ACFC-99AA039FC200}" presName="rootText" presStyleLbl="node2" presStyleIdx="0" presStyleCnt="1" custScaleX="54182" custScaleY="49920" custLinFactNeighborX="-8563" custLinFactNeighborY="677">
        <dgm:presLayoutVars>
          <dgm:chPref val="3"/>
        </dgm:presLayoutVars>
      </dgm:prSet>
      <dgm:spPr/>
    </dgm:pt>
    <dgm:pt modelId="{8EAEDB79-2CB0-4F46-A1A5-74E188A4C840}" type="pres">
      <dgm:prSet presAssocID="{EB72EA16-0CF7-446E-ACFC-99AA039FC200}" presName="rootConnector" presStyleLbl="node2" presStyleIdx="0" presStyleCnt="1"/>
      <dgm:spPr/>
    </dgm:pt>
    <dgm:pt modelId="{96ABF9EE-5673-4AAA-847F-D0B4C8227EC9}" type="pres">
      <dgm:prSet presAssocID="{EB72EA16-0CF7-446E-ACFC-99AA039FC200}" presName="hierChild4" presStyleCnt="0"/>
      <dgm:spPr/>
    </dgm:pt>
    <dgm:pt modelId="{DADE1A4A-0AA0-4AAC-A7D4-1CC33AFEF6CE}" type="pres">
      <dgm:prSet presAssocID="{973F5B18-8632-428B-92AF-888E2D70462F}" presName="Name37" presStyleLbl="parChTrans1D3" presStyleIdx="0" presStyleCnt="3"/>
      <dgm:spPr/>
    </dgm:pt>
    <dgm:pt modelId="{12AC3DEF-2B67-43F4-BC51-BD2186F9B4D8}" type="pres">
      <dgm:prSet presAssocID="{F3D4E4B6-59A2-468C-A5B2-CC111931A981}" presName="hierRoot2" presStyleCnt="0">
        <dgm:presLayoutVars>
          <dgm:hierBranch/>
        </dgm:presLayoutVars>
      </dgm:prSet>
      <dgm:spPr/>
    </dgm:pt>
    <dgm:pt modelId="{40E59926-2CE3-491F-9902-51C41CEF4AC2}" type="pres">
      <dgm:prSet presAssocID="{F3D4E4B6-59A2-468C-A5B2-CC111931A981}" presName="rootComposite" presStyleCnt="0"/>
      <dgm:spPr/>
    </dgm:pt>
    <dgm:pt modelId="{50C94379-7A71-4DDD-B794-AF6738962640}" type="pres">
      <dgm:prSet presAssocID="{F3D4E4B6-59A2-468C-A5B2-CC111931A981}" presName="rootText" presStyleLbl="node3" presStyleIdx="0" presStyleCnt="3" custScaleX="45351" custScaleY="57779" custLinFactNeighborX="9591" custLinFactNeighborY="-556">
        <dgm:presLayoutVars>
          <dgm:chPref val="3"/>
        </dgm:presLayoutVars>
      </dgm:prSet>
      <dgm:spPr/>
    </dgm:pt>
    <dgm:pt modelId="{2ECF425A-ED97-4041-A7BB-E6188DA4D414}" type="pres">
      <dgm:prSet presAssocID="{F3D4E4B6-59A2-468C-A5B2-CC111931A981}" presName="rootConnector" presStyleLbl="node3" presStyleIdx="0" presStyleCnt="3"/>
      <dgm:spPr/>
    </dgm:pt>
    <dgm:pt modelId="{F0C09833-7289-4BE6-80B1-B1B2C3C72B59}" type="pres">
      <dgm:prSet presAssocID="{F3D4E4B6-59A2-468C-A5B2-CC111931A981}" presName="hierChild4" presStyleCnt="0"/>
      <dgm:spPr/>
    </dgm:pt>
    <dgm:pt modelId="{1888373F-9776-4895-A098-51C943F5BB15}" type="pres">
      <dgm:prSet presAssocID="{B2CAAD00-2A64-4E79-9D44-5578EC70A27B}" presName="Name35" presStyleLbl="parChTrans1D4" presStyleIdx="0" presStyleCnt="5"/>
      <dgm:spPr/>
    </dgm:pt>
    <dgm:pt modelId="{64D29308-7306-4BFF-B350-6A27EFA630CC}" type="pres">
      <dgm:prSet presAssocID="{C747921F-6547-4211-8CC8-453022078782}" presName="hierRoot2" presStyleCnt="0">
        <dgm:presLayoutVars>
          <dgm:hierBranch/>
        </dgm:presLayoutVars>
      </dgm:prSet>
      <dgm:spPr/>
    </dgm:pt>
    <dgm:pt modelId="{9D7AB8C7-32EB-4CAB-AE3D-E22EC34D453D}" type="pres">
      <dgm:prSet presAssocID="{C747921F-6547-4211-8CC8-453022078782}" presName="rootComposite" presStyleCnt="0"/>
      <dgm:spPr/>
    </dgm:pt>
    <dgm:pt modelId="{7E1E0B06-12C8-4468-9E48-7A5240900E1F}" type="pres">
      <dgm:prSet presAssocID="{C747921F-6547-4211-8CC8-453022078782}" presName="rootText" presStyleLbl="node4" presStyleIdx="0" presStyleCnt="5" custScaleX="60606" custScaleY="28971" custLinFactNeighborX="17081" custLinFactNeighborY="-5408">
        <dgm:presLayoutVars>
          <dgm:chPref val="3"/>
        </dgm:presLayoutVars>
      </dgm:prSet>
      <dgm:spPr/>
    </dgm:pt>
    <dgm:pt modelId="{6515CD86-5272-4F46-B6C8-8FB194079EBD}" type="pres">
      <dgm:prSet presAssocID="{C747921F-6547-4211-8CC8-453022078782}" presName="rootConnector" presStyleLbl="node4" presStyleIdx="0" presStyleCnt="5"/>
      <dgm:spPr/>
    </dgm:pt>
    <dgm:pt modelId="{39D409F1-69B2-4C67-9123-2A1906E7C5B4}" type="pres">
      <dgm:prSet presAssocID="{C747921F-6547-4211-8CC8-453022078782}" presName="hierChild4" presStyleCnt="0"/>
      <dgm:spPr/>
    </dgm:pt>
    <dgm:pt modelId="{C08AE440-7569-4372-9E04-C57FB99F59E2}" type="pres">
      <dgm:prSet presAssocID="{C747921F-6547-4211-8CC8-453022078782}" presName="hierChild5" presStyleCnt="0"/>
      <dgm:spPr/>
    </dgm:pt>
    <dgm:pt modelId="{015194E8-F457-4AE4-90C3-C20713A85367}" type="pres">
      <dgm:prSet presAssocID="{1CE71751-07B2-4E90-94B6-23495CE11786}" presName="Name35" presStyleLbl="parChTrans1D4" presStyleIdx="1" presStyleCnt="5"/>
      <dgm:spPr/>
    </dgm:pt>
    <dgm:pt modelId="{28F05CCC-23AA-4201-B802-CF2F19ADDF27}" type="pres">
      <dgm:prSet presAssocID="{64433C7E-00A6-4654-9576-8A262BF66FA0}" presName="hierRoot2" presStyleCnt="0">
        <dgm:presLayoutVars>
          <dgm:hierBranch val="l"/>
        </dgm:presLayoutVars>
      </dgm:prSet>
      <dgm:spPr/>
    </dgm:pt>
    <dgm:pt modelId="{F57466D3-1088-4398-948B-D332D0A00E42}" type="pres">
      <dgm:prSet presAssocID="{64433C7E-00A6-4654-9576-8A262BF66FA0}" presName="rootComposite" presStyleCnt="0"/>
      <dgm:spPr/>
    </dgm:pt>
    <dgm:pt modelId="{9AABE2C8-8C28-4A7C-B3DD-A66804C06BF2}" type="pres">
      <dgm:prSet presAssocID="{64433C7E-00A6-4654-9576-8A262BF66FA0}" presName="rootText" presStyleLbl="node4" presStyleIdx="1" presStyleCnt="5" custScaleX="60606" custScaleY="28971" custLinFactNeighborX="9525" custLinFactNeighborY="-5408">
        <dgm:presLayoutVars>
          <dgm:chPref val="3"/>
        </dgm:presLayoutVars>
      </dgm:prSet>
      <dgm:spPr/>
    </dgm:pt>
    <dgm:pt modelId="{0DDEEDAD-1EFF-435A-85F4-48D3083214D9}" type="pres">
      <dgm:prSet presAssocID="{64433C7E-00A6-4654-9576-8A262BF66FA0}" presName="rootConnector" presStyleLbl="node4" presStyleIdx="1" presStyleCnt="5"/>
      <dgm:spPr/>
    </dgm:pt>
    <dgm:pt modelId="{2DCE604F-DFE7-4031-86E7-2668A59DD55D}" type="pres">
      <dgm:prSet presAssocID="{64433C7E-00A6-4654-9576-8A262BF66FA0}" presName="hierChild4" presStyleCnt="0"/>
      <dgm:spPr/>
    </dgm:pt>
    <dgm:pt modelId="{2FB8D749-EC5A-4172-A56C-118BDA181BCE}" type="pres">
      <dgm:prSet presAssocID="{64433C7E-00A6-4654-9576-8A262BF66FA0}" presName="hierChild5" presStyleCnt="0"/>
      <dgm:spPr/>
    </dgm:pt>
    <dgm:pt modelId="{8E4A858C-19E2-471D-BFFC-05C41F4CFEE8}" type="pres">
      <dgm:prSet presAssocID="{8D3384FE-66C2-4A11-9005-4E9480B30D8B}" presName="Name35" presStyleLbl="parChTrans1D4" presStyleIdx="2" presStyleCnt="5"/>
      <dgm:spPr/>
    </dgm:pt>
    <dgm:pt modelId="{56FC38FD-1F11-419E-A6DB-28D10C3A23B6}" type="pres">
      <dgm:prSet presAssocID="{E86E443C-439A-477D-9777-B6B5F67E167D}" presName="hierRoot2" presStyleCnt="0">
        <dgm:presLayoutVars>
          <dgm:hierBranch val="init"/>
        </dgm:presLayoutVars>
      </dgm:prSet>
      <dgm:spPr/>
    </dgm:pt>
    <dgm:pt modelId="{CFBABAB1-9512-42E6-A3ED-1D7CC52DA75F}" type="pres">
      <dgm:prSet presAssocID="{E86E443C-439A-477D-9777-B6B5F67E167D}" presName="rootComposite" presStyleCnt="0"/>
      <dgm:spPr/>
    </dgm:pt>
    <dgm:pt modelId="{37BA6927-5B1D-48B2-9F85-682C1AA5941B}" type="pres">
      <dgm:prSet presAssocID="{E86E443C-439A-477D-9777-B6B5F67E167D}" presName="rootText" presStyleLbl="node4" presStyleIdx="2" presStyleCnt="5" custScaleX="60606" custScaleY="28971" custLinFactNeighborX="-189" custLinFactNeighborY="-5963">
        <dgm:presLayoutVars>
          <dgm:chPref val="3"/>
        </dgm:presLayoutVars>
      </dgm:prSet>
      <dgm:spPr/>
    </dgm:pt>
    <dgm:pt modelId="{F6399872-61F5-4E0D-8B85-D41C47B11083}" type="pres">
      <dgm:prSet presAssocID="{E86E443C-439A-477D-9777-B6B5F67E167D}" presName="rootConnector" presStyleLbl="node4" presStyleIdx="2" presStyleCnt="5"/>
      <dgm:spPr/>
    </dgm:pt>
    <dgm:pt modelId="{8BE7EA15-5968-468C-A7D4-12C259C6E999}" type="pres">
      <dgm:prSet presAssocID="{E86E443C-439A-477D-9777-B6B5F67E167D}" presName="hierChild4" presStyleCnt="0"/>
      <dgm:spPr/>
    </dgm:pt>
    <dgm:pt modelId="{B716591A-0E95-4ECE-A94A-E149AB3209B0}" type="pres">
      <dgm:prSet presAssocID="{E86E443C-439A-477D-9777-B6B5F67E167D}" presName="hierChild5" presStyleCnt="0"/>
      <dgm:spPr/>
    </dgm:pt>
    <dgm:pt modelId="{199CA302-1DC8-42A8-9F1B-65BBD9166667}" type="pres">
      <dgm:prSet presAssocID="{F3D4E4B6-59A2-468C-A5B2-CC111931A981}" presName="hierChild5" presStyleCnt="0"/>
      <dgm:spPr/>
    </dgm:pt>
    <dgm:pt modelId="{B4DB6437-F41B-42ED-9580-51120B25D2CB}" type="pres">
      <dgm:prSet presAssocID="{5E948F5C-CF86-4DC4-A331-4622FDDC8498}" presName="Name37" presStyleLbl="parChTrans1D3" presStyleIdx="1" presStyleCnt="3"/>
      <dgm:spPr/>
    </dgm:pt>
    <dgm:pt modelId="{A34536A8-4ACD-4F39-B86A-E348A68F1D92}" type="pres">
      <dgm:prSet presAssocID="{21305993-1988-4429-9EAA-C360B6B2FE25}" presName="hierRoot2" presStyleCnt="0">
        <dgm:presLayoutVars>
          <dgm:hierBranch/>
        </dgm:presLayoutVars>
      </dgm:prSet>
      <dgm:spPr/>
    </dgm:pt>
    <dgm:pt modelId="{4F091ABF-4A4C-45CF-99F2-3F64F25DB008}" type="pres">
      <dgm:prSet presAssocID="{21305993-1988-4429-9EAA-C360B6B2FE25}" presName="rootComposite" presStyleCnt="0"/>
      <dgm:spPr/>
    </dgm:pt>
    <dgm:pt modelId="{93617EB4-DAEE-412B-BB20-6F0BC91880C1}" type="pres">
      <dgm:prSet presAssocID="{21305993-1988-4429-9EAA-C360B6B2FE25}" presName="rootText" presStyleLbl="node3" presStyleIdx="1" presStyleCnt="3" custScaleX="45351" custScaleY="57779" custLinFactNeighborX="-1617" custLinFactNeighborY="-733">
        <dgm:presLayoutVars>
          <dgm:chPref val="3"/>
        </dgm:presLayoutVars>
      </dgm:prSet>
      <dgm:spPr/>
    </dgm:pt>
    <dgm:pt modelId="{6DA23BF8-1A1C-4DC2-97F9-83A9B815102B}" type="pres">
      <dgm:prSet presAssocID="{21305993-1988-4429-9EAA-C360B6B2FE25}" presName="rootConnector" presStyleLbl="node3" presStyleIdx="1" presStyleCnt="3"/>
      <dgm:spPr/>
    </dgm:pt>
    <dgm:pt modelId="{019C4B92-6EE3-4C55-A9D7-A8CEA55399D5}" type="pres">
      <dgm:prSet presAssocID="{21305993-1988-4429-9EAA-C360B6B2FE25}" presName="hierChild4" presStyleCnt="0"/>
      <dgm:spPr/>
    </dgm:pt>
    <dgm:pt modelId="{3643CF3B-9141-44EF-BDF9-CAEA6936625A}" type="pres">
      <dgm:prSet presAssocID="{94A63BC1-FA63-4CFC-8D2A-290F4FBBB628}" presName="Name35" presStyleLbl="parChTrans1D4" presStyleIdx="3" presStyleCnt="5"/>
      <dgm:spPr/>
    </dgm:pt>
    <dgm:pt modelId="{BD53EC8D-32B4-4893-AE0F-8EDAEB302A49}" type="pres">
      <dgm:prSet presAssocID="{E373DF3A-7DFB-4E92-9181-FEE81241B952}" presName="hierRoot2" presStyleCnt="0">
        <dgm:presLayoutVars>
          <dgm:hierBranch val="init"/>
        </dgm:presLayoutVars>
      </dgm:prSet>
      <dgm:spPr/>
    </dgm:pt>
    <dgm:pt modelId="{B5A9E4F0-7508-4F87-9472-0467EB13E7EE}" type="pres">
      <dgm:prSet presAssocID="{E373DF3A-7DFB-4E92-9181-FEE81241B952}" presName="rootComposite" presStyleCnt="0"/>
      <dgm:spPr/>
    </dgm:pt>
    <dgm:pt modelId="{5614A70B-DECF-4782-A653-EC3CC2E48679}" type="pres">
      <dgm:prSet presAssocID="{E373DF3A-7DFB-4E92-9181-FEE81241B952}" presName="rootText" presStyleLbl="node4" presStyleIdx="3" presStyleCnt="5" custScaleX="51889" custScaleY="22122" custLinFactNeighborX="-1728">
        <dgm:presLayoutVars>
          <dgm:chPref val="3"/>
        </dgm:presLayoutVars>
      </dgm:prSet>
      <dgm:spPr/>
    </dgm:pt>
    <dgm:pt modelId="{A727F907-AF98-4AEE-B34C-367863E0F96F}" type="pres">
      <dgm:prSet presAssocID="{E373DF3A-7DFB-4E92-9181-FEE81241B952}" presName="rootConnector" presStyleLbl="node4" presStyleIdx="3" presStyleCnt="5"/>
      <dgm:spPr/>
    </dgm:pt>
    <dgm:pt modelId="{35AAFEF4-1DFD-4FB6-823A-BE1F1E7A2E2E}" type="pres">
      <dgm:prSet presAssocID="{E373DF3A-7DFB-4E92-9181-FEE81241B952}" presName="hierChild4" presStyleCnt="0"/>
      <dgm:spPr/>
    </dgm:pt>
    <dgm:pt modelId="{2AC0EDA3-443A-4D6A-9AE6-D6673CA1439D}" type="pres">
      <dgm:prSet presAssocID="{E373DF3A-7DFB-4E92-9181-FEE81241B952}" presName="hierChild5" presStyleCnt="0"/>
      <dgm:spPr/>
    </dgm:pt>
    <dgm:pt modelId="{807E6E0A-78A8-4812-8F70-33F93BC05B23}" type="pres">
      <dgm:prSet presAssocID="{21305993-1988-4429-9EAA-C360B6B2FE25}" presName="hierChild5" presStyleCnt="0"/>
      <dgm:spPr/>
    </dgm:pt>
    <dgm:pt modelId="{0D2648F5-68F7-4F01-8873-9D2C8F6A8696}" type="pres">
      <dgm:prSet presAssocID="{00456DAD-CA43-4BE6-A4D6-03E4DB760DD9}" presName="Name37" presStyleLbl="parChTrans1D3" presStyleIdx="2" presStyleCnt="3"/>
      <dgm:spPr/>
    </dgm:pt>
    <dgm:pt modelId="{2283B481-1FE1-4ECB-84FC-75299076CFBF}" type="pres">
      <dgm:prSet presAssocID="{ADC1EE28-F538-4A64-B82B-7C5744CAA61E}" presName="hierRoot2" presStyleCnt="0">
        <dgm:presLayoutVars>
          <dgm:hierBranch/>
        </dgm:presLayoutVars>
      </dgm:prSet>
      <dgm:spPr/>
    </dgm:pt>
    <dgm:pt modelId="{19B4CB5C-023F-4213-AAD8-16E4F07C716D}" type="pres">
      <dgm:prSet presAssocID="{ADC1EE28-F538-4A64-B82B-7C5744CAA61E}" presName="rootComposite" presStyleCnt="0"/>
      <dgm:spPr/>
    </dgm:pt>
    <dgm:pt modelId="{83F44614-33FE-4851-B1D2-6B8971E26699}" type="pres">
      <dgm:prSet presAssocID="{ADC1EE28-F538-4A64-B82B-7C5744CAA61E}" presName="rootText" presStyleLbl="node3" presStyleIdx="2" presStyleCnt="3" custScaleX="73976" custScaleY="57779" custLinFactNeighborX="-1247">
        <dgm:presLayoutVars>
          <dgm:chPref val="3"/>
        </dgm:presLayoutVars>
      </dgm:prSet>
      <dgm:spPr/>
    </dgm:pt>
    <dgm:pt modelId="{F07D2DF5-EC05-4B6C-8E74-031F0D5E7DA1}" type="pres">
      <dgm:prSet presAssocID="{ADC1EE28-F538-4A64-B82B-7C5744CAA61E}" presName="rootConnector" presStyleLbl="node3" presStyleIdx="2" presStyleCnt="3"/>
      <dgm:spPr/>
    </dgm:pt>
    <dgm:pt modelId="{3BBF6A20-BD8A-4E8D-8778-470767E3EDF2}" type="pres">
      <dgm:prSet presAssocID="{ADC1EE28-F538-4A64-B82B-7C5744CAA61E}" presName="hierChild4" presStyleCnt="0"/>
      <dgm:spPr/>
    </dgm:pt>
    <dgm:pt modelId="{0D1E5015-2AF0-4E06-AD11-AEB032353E65}" type="pres">
      <dgm:prSet presAssocID="{445D5924-F790-44E5-BB0A-EDC7266660D9}" presName="Name35" presStyleLbl="parChTrans1D4" presStyleIdx="4" presStyleCnt="5"/>
      <dgm:spPr/>
    </dgm:pt>
    <dgm:pt modelId="{E51B42CF-A7D4-40F2-B88F-B536E347C892}" type="pres">
      <dgm:prSet presAssocID="{CAC1670B-7C66-47BA-8136-4D992BC032EE}" presName="hierRoot2" presStyleCnt="0">
        <dgm:presLayoutVars>
          <dgm:hierBranch val="init"/>
        </dgm:presLayoutVars>
      </dgm:prSet>
      <dgm:spPr/>
    </dgm:pt>
    <dgm:pt modelId="{44C30E8E-FC7B-4382-A037-E3ABBD3D07EB}" type="pres">
      <dgm:prSet presAssocID="{CAC1670B-7C66-47BA-8136-4D992BC032EE}" presName="rootComposite" presStyleCnt="0"/>
      <dgm:spPr/>
    </dgm:pt>
    <dgm:pt modelId="{19F46C9D-0E70-4625-A4AC-86180D767687}" type="pres">
      <dgm:prSet presAssocID="{CAC1670B-7C66-47BA-8136-4D992BC032EE}" presName="rootText" presStyleLbl="node4" presStyleIdx="4" presStyleCnt="5" custScaleX="51889" custScaleY="22122" custLinFactNeighborX="-1154">
        <dgm:presLayoutVars>
          <dgm:chPref val="3"/>
        </dgm:presLayoutVars>
      </dgm:prSet>
      <dgm:spPr/>
    </dgm:pt>
    <dgm:pt modelId="{6A610AF8-9CF2-41DE-8DA0-F40BF4B11BAF}" type="pres">
      <dgm:prSet presAssocID="{CAC1670B-7C66-47BA-8136-4D992BC032EE}" presName="rootConnector" presStyleLbl="node4" presStyleIdx="4" presStyleCnt="5"/>
      <dgm:spPr/>
    </dgm:pt>
    <dgm:pt modelId="{409220CF-FD2F-4A9F-B44A-777F64EED64F}" type="pres">
      <dgm:prSet presAssocID="{CAC1670B-7C66-47BA-8136-4D992BC032EE}" presName="hierChild4" presStyleCnt="0"/>
      <dgm:spPr/>
    </dgm:pt>
    <dgm:pt modelId="{F392BD28-E3C5-4A1E-BD16-AC623C6FBEE0}" type="pres">
      <dgm:prSet presAssocID="{CAC1670B-7C66-47BA-8136-4D992BC032EE}" presName="hierChild5" presStyleCnt="0"/>
      <dgm:spPr/>
    </dgm:pt>
    <dgm:pt modelId="{E29E1414-4F9D-4986-81F9-08DFBD34C526}" type="pres">
      <dgm:prSet presAssocID="{ADC1EE28-F538-4A64-B82B-7C5744CAA61E}" presName="hierChild5" presStyleCnt="0"/>
      <dgm:spPr/>
    </dgm:pt>
    <dgm:pt modelId="{F919ACDC-9078-45E7-9730-9DBDB131B8EB}" type="pres">
      <dgm:prSet presAssocID="{EB72EA16-0CF7-446E-ACFC-99AA039FC200}" presName="hierChild5" presStyleCnt="0"/>
      <dgm:spPr/>
    </dgm:pt>
    <dgm:pt modelId="{CCD9678A-6C31-425C-B432-362588A269A5}" type="pres">
      <dgm:prSet presAssocID="{23B7D192-F9EE-4B37-8689-89A0FCEA6EB7}" presName="hierChild3" presStyleCnt="0"/>
      <dgm:spPr/>
    </dgm:pt>
  </dgm:ptLst>
  <dgm:cxnLst>
    <dgm:cxn modelId="{1A63F504-74D3-42A5-A16E-6E31D3B6A422}" srcId="{23B7D192-F9EE-4B37-8689-89A0FCEA6EB7}" destId="{EB72EA16-0CF7-446E-ACFC-99AA039FC200}" srcOrd="0" destOrd="0" parTransId="{A730EB27-4D7B-4C03-86A7-AC9CA41A0652}" sibTransId="{70930813-59C3-498C-B971-3447C5EBF1EA}"/>
    <dgm:cxn modelId="{80D9040E-98D8-4B50-9600-5A8440A5A608}" type="presOf" srcId="{322F28C1-677A-48E5-952A-C53E285C2EDA}" destId="{9F2FA967-E9E7-421F-A161-EDEBBA5F0FCE}" srcOrd="0" destOrd="0" presId="urn:microsoft.com/office/officeart/2005/8/layout/orgChart1"/>
    <dgm:cxn modelId="{D3799F13-B190-4439-91ED-4E380E42E99A}" type="presOf" srcId="{64433C7E-00A6-4654-9576-8A262BF66FA0}" destId="{9AABE2C8-8C28-4A7C-B3DD-A66804C06BF2}" srcOrd="0" destOrd="0" presId="urn:microsoft.com/office/officeart/2005/8/layout/orgChart1"/>
    <dgm:cxn modelId="{AA545D32-B73C-4320-BDA9-FD5816889B8C}" srcId="{EB72EA16-0CF7-446E-ACFC-99AA039FC200}" destId="{F3D4E4B6-59A2-468C-A5B2-CC111931A981}" srcOrd="0" destOrd="0" parTransId="{973F5B18-8632-428B-92AF-888E2D70462F}" sibTransId="{E416C537-BEEB-48B9-AE9C-40C6377F94C9}"/>
    <dgm:cxn modelId="{9D06AD37-CD0D-44F8-916A-61B84A656DD9}" type="presOf" srcId="{23B7D192-F9EE-4B37-8689-89A0FCEA6EB7}" destId="{F0FBD945-B9F8-409C-AF3E-32A295185796}" srcOrd="1" destOrd="0" presId="urn:microsoft.com/office/officeart/2005/8/layout/orgChart1"/>
    <dgm:cxn modelId="{0FD6A23A-8FDF-424C-8543-277B89D2403C}" type="presOf" srcId="{C747921F-6547-4211-8CC8-453022078782}" destId="{7E1E0B06-12C8-4468-9E48-7A5240900E1F}" srcOrd="0" destOrd="0" presId="urn:microsoft.com/office/officeart/2005/8/layout/orgChart1"/>
    <dgm:cxn modelId="{2B29D73C-82C0-460B-B2CB-507CDFAB2266}" type="presOf" srcId="{973F5B18-8632-428B-92AF-888E2D70462F}" destId="{DADE1A4A-0AA0-4AAC-A7D4-1CC33AFEF6CE}" srcOrd="0" destOrd="0" presId="urn:microsoft.com/office/officeart/2005/8/layout/orgChart1"/>
    <dgm:cxn modelId="{8A01253E-26A7-4032-822F-CBF46A0592D5}" type="presOf" srcId="{ADC1EE28-F538-4A64-B82B-7C5744CAA61E}" destId="{83F44614-33FE-4851-B1D2-6B8971E26699}" srcOrd="0" destOrd="0" presId="urn:microsoft.com/office/officeart/2005/8/layout/orgChart1"/>
    <dgm:cxn modelId="{1DCE933E-9F64-4409-B327-CFFE57DB0639}" type="presOf" srcId="{64433C7E-00A6-4654-9576-8A262BF66FA0}" destId="{0DDEEDAD-1EFF-435A-85F4-48D3083214D9}" srcOrd="1" destOrd="0" presId="urn:microsoft.com/office/officeart/2005/8/layout/orgChart1"/>
    <dgm:cxn modelId="{F424B55F-0E3F-4EA4-B8C9-9B0C26C8EDB9}" type="presOf" srcId="{ADC1EE28-F538-4A64-B82B-7C5744CAA61E}" destId="{F07D2DF5-EC05-4B6C-8E74-031F0D5E7DA1}" srcOrd="1" destOrd="0" presId="urn:microsoft.com/office/officeart/2005/8/layout/orgChart1"/>
    <dgm:cxn modelId="{C8EA9645-B25B-40EA-9662-1E365947BAAA}" srcId="{EB72EA16-0CF7-446E-ACFC-99AA039FC200}" destId="{ADC1EE28-F538-4A64-B82B-7C5744CAA61E}" srcOrd="2" destOrd="0" parTransId="{00456DAD-CA43-4BE6-A4D6-03E4DB760DD9}" sibTransId="{617A5237-F559-4A5B-B67E-D64AF9B5BBAC}"/>
    <dgm:cxn modelId="{CD786347-F390-4A51-8BC9-2882DE71A853}" type="presOf" srcId="{21305993-1988-4429-9EAA-C360B6B2FE25}" destId="{93617EB4-DAEE-412B-BB20-6F0BC91880C1}" srcOrd="0" destOrd="0" presId="urn:microsoft.com/office/officeart/2005/8/layout/orgChart1"/>
    <dgm:cxn modelId="{D395726B-277B-43B2-A729-A72BD29B122E}" srcId="{21305993-1988-4429-9EAA-C360B6B2FE25}" destId="{E373DF3A-7DFB-4E92-9181-FEE81241B952}" srcOrd="0" destOrd="0" parTransId="{94A63BC1-FA63-4CFC-8D2A-290F4FBBB628}" sibTransId="{254FDB19-C72C-421B-910B-FCCEAE154F42}"/>
    <dgm:cxn modelId="{EDA2804D-B151-45CE-BD30-23F40B5DF6CD}" type="presOf" srcId="{CAC1670B-7C66-47BA-8136-4D992BC032EE}" destId="{19F46C9D-0E70-4625-A4AC-86180D767687}" srcOrd="0" destOrd="0" presId="urn:microsoft.com/office/officeart/2005/8/layout/orgChart1"/>
    <dgm:cxn modelId="{6646F54E-58EC-4E63-8219-ABBB84CD6B51}" type="presOf" srcId="{F3D4E4B6-59A2-468C-A5B2-CC111931A981}" destId="{2ECF425A-ED97-4041-A7BB-E6188DA4D414}" srcOrd="1" destOrd="0" presId="urn:microsoft.com/office/officeart/2005/8/layout/orgChart1"/>
    <dgm:cxn modelId="{2C310B50-A930-47A7-B2F4-CF0626CF56B0}" type="presOf" srcId="{21305993-1988-4429-9EAA-C360B6B2FE25}" destId="{6DA23BF8-1A1C-4DC2-97F9-83A9B815102B}" srcOrd="1" destOrd="0" presId="urn:microsoft.com/office/officeart/2005/8/layout/orgChart1"/>
    <dgm:cxn modelId="{D1091950-F058-4AB8-BA1E-C94615F77EA2}" srcId="{322F28C1-677A-48E5-952A-C53E285C2EDA}" destId="{23B7D192-F9EE-4B37-8689-89A0FCEA6EB7}" srcOrd="0" destOrd="0" parTransId="{B0863F71-6677-41B0-89B7-C3389CD8F8F8}" sibTransId="{E31645A1-A9D8-4F0A-A949-5AC075E959A0}"/>
    <dgm:cxn modelId="{6A566D52-126C-4C10-A40E-13B094323747}" type="presOf" srcId="{E373DF3A-7DFB-4E92-9181-FEE81241B952}" destId="{5614A70B-DECF-4782-A653-EC3CC2E48679}" srcOrd="0" destOrd="0" presId="urn:microsoft.com/office/officeart/2005/8/layout/orgChart1"/>
    <dgm:cxn modelId="{3F76917F-B90A-4D2F-BC31-EDE9B3E577A7}" type="presOf" srcId="{8D3384FE-66C2-4A11-9005-4E9480B30D8B}" destId="{8E4A858C-19E2-471D-BFFC-05C41F4CFEE8}" srcOrd="0" destOrd="0" presId="urn:microsoft.com/office/officeart/2005/8/layout/orgChart1"/>
    <dgm:cxn modelId="{9B1D7784-1868-4A98-8A84-6D43A4827E3E}" type="presOf" srcId="{A730EB27-4D7B-4C03-86A7-AC9CA41A0652}" destId="{CD60BA31-6AE2-4FA6-A262-D04651963F5F}" srcOrd="0" destOrd="0" presId="urn:microsoft.com/office/officeart/2005/8/layout/orgChart1"/>
    <dgm:cxn modelId="{B50E3686-799F-430C-B2F9-6B7E109F4B33}" srcId="{F3D4E4B6-59A2-468C-A5B2-CC111931A981}" destId="{E86E443C-439A-477D-9777-B6B5F67E167D}" srcOrd="2" destOrd="0" parTransId="{8D3384FE-66C2-4A11-9005-4E9480B30D8B}" sibTransId="{BBD628C8-DD6D-4A8E-A9A6-8EBA917124FE}"/>
    <dgm:cxn modelId="{F0BD8989-722E-42D5-9737-996466810DD7}" type="presOf" srcId="{23B7D192-F9EE-4B37-8689-89A0FCEA6EB7}" destId="{7A52FEE0-04FB-4BDB-AD55-673200C3AC16}" srcOrd="0" destOrd="0" presId="urn:microsoft.com/office/officeart/2005/8/layout/orgChart1"/>
    <dgm:cxn modelId="{33727FA1-091D-4222-97DA-E2A1E34B0FC2}" type="presOf" srcId="{CAC1670B-7C66-47BA-8136-4D992BC032EE}" destId="{6A610AF8-9CF2-41DE-8DA0-F40BF4B11BAF}" srcOrd="1" destOrd="0" presId="urn:microsoft.com/office/officeart/2005/8/layout/orgChart1"/>
    <dgm:cxn modelId="{A5946DA3-CB61-4630-8F45-9468B732FD5E}" srcId="{EB72EA16-0CF7-446E-ACFC-99AA039FC200}" destId="{21305993-1988-4429-9EAA-C360B6B2FE25}" srcOrd="1" destOrd="0" parTransId="{5E948F5C-CF86-4DC4-A331-4622FDDC8498}" sibTransId="{15116E87-E4AB-41AA-ADAD-B62FA5645420}"/>
    <dgm:cxn modelId="{D6ADB6A8-C531-460B-96CA-22B6A08C0226}" type="presOf" srcId="{E373DF3A-7DFB-4E92-9181-FEE81241B952}" destId="{A727F907-AF98-4AEE-B34C-367863E0F96F}" srcOrd="1" destOrd="0" presId="urn:microsoft.com/office/officeart/2005/8/layout/orgChart1"/>
    <dgm:cxn modelId="{1DE1F5AA-A070-48E5-8D52-46010F2347EE}" srcId="{ADC1EE28-F538-4A64-B82B-7C5744CAA61E}" destId="{CAC1670B-7C66-47BA-8136-4D992BC032EE}" srcOrd="0" destOrd="0" parTransId="{445D5924-F790-44E5-BB0A-EDC7266660D9}" sibTransId="{39663244-9B22-491E-BA96-FCDFE8550760}"/>
    <dgm:cxn modelId="{F6A947AF-7CB4-41B0-AA9E-80934A41F1FD}" type="presOf" srcId="{EB72EA16-0CF7-446E-ACFC-99AA039FC200}" destId="{8EAEDB79-2CB0-4F46-A1A5-74E188A4C840}" srcOrd="1" destOrd="0" presId="urn:microsoft.com/office/officeart/2005/8/layout/orgChart1"/>
    <dgm:cxn modelId="{3EFD81B1-0D62-488F-88C0-113BF82A4252}" type="presOf" srcId="{1CE71751-07B2-4E90-94B6-23495CE11786}" destId="{015194E8-F457-4AE4-90C3-C20713A85367}" srcOrd="0" destOrd="0" presId="urn:microsoft.com/office/officeart/2005/8/layout/orgChart1"/>
    <dgm:cxn modelId="{706928C2-8267-465B-8607-221F0A13C110}" type="presOf" srcId="{C747921F-6547-4211-8CC8-453022078782}" destId="{6515CD86-5272-4F46-B6C8-8FB194079EBD}" srcOrd="1" destOrd="0" presId="urn:microsoft.com/office/officeart/2005/8/layout/orgChart1"/>
    <dgm:cxn modelId="{233FC0C2-1185-4308-8291-639D6F1FA588}" type="presOf" srcId="{B2CAAD00-2A64-4E79-9D44-5578EC70A27B}" destId="{1888373F-9776-4895-A098-51C943F5BB15}" srcOrd="0" destOrd="0" presId="urn:microsoft.com/office/officeart/2005/8/layout/orgChart1"/>
    <dgm:cxn modelId="{628A13C4-AA3E-49B9-A347-4FD2B9862C8E}" srcId="{F3D4E4B6-59A2-468C-A5B2-CC111931A981}" destId="{64433C7E-00A6-4654-9576-8A262BF66FA0}" srcOrd="1" destOrd="0" parTransId="{1CE71751-07B2-4E90-94B6-23495CE11786}" sibTransId="{ABC99153-17CB-4502-B849-72AA169FB3D3}"/>
    <dgm:cxn modelId="{ED867BC7-E95F-4E2F-9D89-7ACFCA8CBC93}" type="presOf" srcId="{445D5924-F790-44E5-BB0A-EDC7266660D9}" destId="{0D1E5015-2AF0-4E06-AD11-AEB032353E65}" srcOrd="0" destOrd="0" presId="urn:microsoft.com/office/officeart/2005/8/layout/orgChart1"/>
    <dgm:cxn modelId="{BD72FBC9-F2B6-434D-8A11-26E41DF01562}" type="presOf" srcId="{E86E443C-439A-477D-9777-B6B5F67E167D}" destId="{37BA6927-5B1D-48B2-9F85-682C1AA5941B}" srcOrd="0" destOrd="0" presId="urn:microsoft.com/office/officeart/2005/8/layout/orgChart1"/>
    <dgm:cxn modelId="{D36E84CF-659D-4748-85B6-18D1C582F234}" type="presOf" srcId="{EB72EA16-0CF7-446E-ACFC-99AA039FC200}" destId="{0FD8CADE-99DF-4766-8736-B40E39F0C468}" srcOrd="0" destOrd="0" presId="urn:microsoft.com/office/officeart/2005/8/layout/orgChart1"/>
    <dgm:cxn modelId="{9ABEC8D6-D15B-418C-B08E-B57E29C89BD5}" type="presOf" srcId="{5E948F5C-CF86-4DC4-A331-4622FDDC8498}" destId="{B4DB6437-F41B-42ED-9580-51120B25D2CB}" srcOrd="0" destOrd="0" presId="urn:microsoft.com/office/officeart/2005/8/layout/orgChart1"/>
    <dgm:cxn modelId="{22DB83D8-7D05-4F19-AB38-B5A4BE028FA9}" srcId="{F3D4E4B6-59A2-468C-A5B2-CC111931A981}" destId="{C747921F-6547-4211-8CC8-453022078782}" srcOrd="0" destOrd="0" parTransId="{B2CAAD00-2A64-4E79-9D44-5578EC70A27B}" sibTransId="{B1BA58E6-2A08-4AF4-9F41-556D69F98A98}"/>
    <dgm:cxn modelId="{FC763FDC-A3D8-43A5-81CE-EA20C66908DE}" type="presOf" srcId="{00456DAD-CA43-4BE6-A4D6-03E4DB760DD9}" destId="{0D2648F5-68F7-4F01-8873-9D2C8F6A8696}" srcOrd="0" destOrd="0" presId="urn:microsoft.com/office/officeart/2005/8/layout/orgChart1"/>
    <dgm:cxn modelId="{60EA55DC-B8A2-4D05-9778-B9174A5919E1}" type="presOf" srcId="{E86E443C-439A-477D-9777-B6B5F67E167D}" destId="{F6399872-61F5-4E0D-8B85-D41C47B11083}" srcOrd="1" destOrd="0" presId="urn:microsoft.com/office/officeart/2005/8/layout/orgChart1"/>
    <dgm:cxn modelId="{D0C9F5E8-9927-442C-B464-9DF7DC485BB9}" type="presOf" srcId="{94A63BC1-FA63-4CFC-8D2A-290F4FBBB628}" destId="{3643CF3B-9141-44EF-BDF9-CAEA6936625A}" srcOrd="0" destOrd="0" presId="urn:microsoft.com/office/officeart/2005/8/layout/orgChart1"/>
    <dgm:cxn modelId="{B1B94BEF-E6C3-469E-B2DE-1E9EBAE52220}" type="presOf" srcId="{F3D4E4B6-59A2-468C-A5B2-CC111931A981}" destId="{50C94379-7A71-4DDD-B794-AF6738962640}" srcOrd="0" destOrd="0" presId="urn:microsoft.com/office/officeart/2005/8/layout/orgChart1"/>
    <dgm:cxn modelId="{EA31FAF5-25C2-4FA4-B43F-4F2207AEDA49}" type="presParOf" srcId="{9F2FA967-E9E7-421F-A161-EDEBBA5F0FCE}" destId="{20901506-1A89-48C7-9B36-2093357E6048}" srcOrd="0" destOrd="0" presId="urn:microsoft.com/office/officeart/2005/8/layout/orgChart1"/>
    <dgm:cxn modelId="{7A9531ED-47E7-4374-901F-D8B3FA267771}" type="presParOf" srcId="{20901506-1A89-48C7-9B36-2093357E6048}" destId="{404B1D53-6CB8-4A18-8AA3-3124143C36A4}" srcOrd="0" destOrd="0" presId="urn:microsoft.com/office/officeart/2005/8/layout/orgChart1"/>
    <dgm:cxn modelId="{04AECEE9-6053-41F1-BA5E-E46B7E31ED0D}" type="presParOf" srcId="{404B1D53-6CB8-4A18-8AA3-3124143C36A4}" destId="{7A52FEE0-04FB-4BDB-AD55-673200C3AC16}" srcOrd="0" destOrd="0" presId="urn:microsoft.com/office/officeart/2005/8/layout/orgChart1"/>
    <dgm:cxn modelId="{99A47F96-B00F-4980-9646-46F95C7D0FE4}" type="presParOf" srcId="{404B1D53-6CB8-4A18-8AA3-3124143C36A4}" destId="{F0FBD945-B9F8-409C-AF3E-32A295185796}" srcOrd="1" destOrd="0" presId="urn:microsoft.com/office/officeart/2005/8/layout/orgChart1"/>
    <dgm:cxn modelId="{7E522A2E-C5FB-426D-81CC-984ED14E2047}" type="presParOf" srcId="{20901506-1A89-48C7-9B36-2093357E6048}" destId="{4A8691A9-B35C-4BF0-A93C-B3DEC3E2F4E6}" srcOrd="1" destOrd="0" presId="urn:microsoft.com/office/officeart/2005/8/layout/orgChart1"/>
    <dgm:cxn modelId="{1A76427B-9453-46EF-9C0F-5EBE2529CBDD}" type="presParOf" srcId="{4A8691A9-B35C-4BF0-A93C-B3DEC3E2F4E6}" destId="{CD60BA31-6AE2-4FA6-A262-D04651963F5F}" srcOrd="0" destOrd="0" presId="urn:microsoft.com/office/officeart/2005/8/layout/orgChart1"/>
    <dgm:cxn modelId="{0CA64B86-7CFA-4C07-8FD1-2421BAFD94C9}" type="presParOf" srcId="{4A8691A9-B35C-4BF0-A93C-B3DEC3E2F4E6}" destId="{D300DB3A-29CF-4271-A764-0ADFA2068000}" srcOrd="1" destOrd="0" presId="urn:microsoft.com/office/officeart/2005/8/layout/orgChart1"/>
    <dgm:cxn modelId="{D5B3ECAA-5E5A-4E20-8287-98B8DA6BDAA6}" type="presParOf" srcId="{D300DB3A-29CF-4271-A764-0ADFA2068000}" destId="{CFF29924-B0B8-43A4-B060-6219E1296C10}" srcOrd="0" destOrd="0" presId="urn:microsoft.com/office/officeart/2005/8/layout/orgChart1"/>
    <dgm:cxn modelId="{52E58B48-B26B-4574-BAB8-BA4C9FB2E2A9}" type="presParOf" srcId="{CFF29924-B0B8-43A4-B060-6219E1296C10}" destId="{0FD8CADE-99DF-4766-8736-B40E39F0C468}" srcOrd="0" destOrd="0" presId="urn:microsoft.com/office/officeart/2005/8/layout/orgChart1"/>
    <dgm:cxn modelId="{7B652E2E-DB87-4BA8-B41A-17FEEC60B20B}" type="presParOf" srcId="{CFF29924-B0B8-43A4-B060-6219E1296C10}" destId="{8EAEDB79-2CB0-4F46-A1A5-74E188A4C840}" srcOrd="1" destOrd="0" presId="urn:microsoft.com/office/officeart/2005/8/layout/orgChart1"/>
    <dgm:cxn modelId="{AE422570-F6CC-4DA0-97AB-7061511D29EF}" type="presParOf" srcId="{D300DB3A-29CF-4271-A764-0ADFA2068000}" destId="{96ABF9EE-5673-4AAA-847F-D0B4C8227EC9}" srcOrd="1" destOrd="0" presId="urn:microsoft.com/office/officeart/2005/8/layout/orgChart1"/>
    <dgm:cxn modelId="{1D92E8AA-7E28-4C4B-8D49-6585E0988828}" type="presParOf" srcId="{96ABF9EE-5673-4AAA-847F-D0B4C8227EC9}" destId="{DADE1A4A-0AA0-4AAC-A7D4-1CC33AFEF6CE}" srcOrd="0" destOrd="0" presId="urn:microsoft.com/office/officeart/2005/8/layout/orgChart1"/>
    <dgm:cxn modelId="{CD33F296-E475-4D16-A8EB-7EC100EB2BB4}" type="presParOf" srcId="{96ABF9EE-5673-4AAA-847F-D0B4C8227EC9}" destId="{12AC3DEF-2B67-43F4-BC51-BD2186F9B4D8}" srcOrd="1" destOrd="0" presId="urn:microsoft.com/office/officeart/2005/8/layout/orgChart1"/>
    <dgm:cxn modelId="{896D1A10-F10C-4BA8-BA20-5CE7CA5FC505}" type="presParOf" srcId="{12AC3DEF-2B67-43F4-BC51-BD2186F9B4D8}" destId="{40E59926-2CE3-491F-9902-51C41CEF4AC2}" srcOrd="0" destOrd="0" presId="urn:microsoft.com/office/officeart/2005/8/layout/orgChart1"/>
    <dgm:cxn modelId="{753DE0FD-1770-4FD1-ADFD-353648E18DFA}" type="presParOf" srcId="{40E59926-2CE3-491F-9902-51C41CEF4AC2}" destId="{50C94379-7A71-4DDD-B794-AF6738962640}" srcOrd="0" destOrd="0" presId="urn:microsoft.com/office/officeart/2005/8/layout/orgChart1"/>
    <dgm:cxn modelId="{9EFA2289-DB5A-43F0-A4A3-D3BEEE00FD8F}" type="presParOf" srcId="{40E59926-2CE3-491F-9902-51C41CEF4AC2}" destId="{2ECF425A-ED97-4041-A7BB-E6188DA4D414}" srcOrd="1" destOrd="0" presId="urn:microsoft.com/office/officeart/2005/8/layout/orgChart1"/>
    <dgm:cxn modelId="{016A10EA-609A-4508-95C0-01721C232AF9}" type="presParOf" srcId="{12AC3DEF-2B67-43F4-BC51-BD2186F9B4D8}" destId="{F0C09833-7289-4BE6-80B1-B1B2C3C72B59}" srcOrd="1" destOrd="0" presId="urn:microsoft.com/office/officeart/2005/8/layout/orgChart1"/>
    <dgm:cxn modelId="{4512BD77-7D21-4A59-94D8-1820DB352861}" type="presParOf" srcId="{F0C09833-7289-4BE6-80B1-B1B2C3C72B59}" destId="{1888373F-9776-4895-A098-51C943F5BB15}" srcOrd="0" destOrd="0" presId="urn:microsoft.com/office/officeart/2005/8/layout/orgChart1"/>
    <dgm:cxn modelId="{87A27909-F969-4623-B644-185460DE9126}" type="presParOf" srcId="{F0C09833-7289-4BE6-80B1-B1B2C3C72B59}" destId="{64D29308-7306-4BFF-B350-6A27EFA630CC}" srcOrd="1" destOrd="0" presId="urn:microsoft.com/office/officeart/2005/8/layout/orgChart1"/>
    <dgm:cxn modelId="{FCFD10ED-FFB6-4783-9441-B708C9F2B21F}" type="presParOf" srcId="{64D29308-7306-4BFF-B350-6A27EFA630CC}" destId="{9D7AB8C7-32EB-4CAB-AE3D-E22EC34D453D}" srcOrd="0" destOrd="0" presId="urn:microsoft.com/office/officeart/2005/8/layout/orgChart1"/>
    <dgm:cxn modelId="{7379F9FB-82D4-41D6-9801-9B28FCB58FD7}" type="presParOf" srcId="{9D7AB8C7-32EB-4CAB-AE3D-E22EC34D453D}" destId="{7E1E0B06-12C8-4468-9E48-7A5240900E1F}" srcOrd="0" destOrd="0" presId="urn:microsoft.com/office/officeart/2005/8/layout/orgChart1"/>
    <dgm:cxn modelId="{D3B7694B-623A-446C-807F-14DB20F2D2F5}" type="presParOf" srcId="{9D7AB8C7-32EB-4CAB-AE3D-E22EC34D453D}" destId="{6515CD86-5272-4F46-B6C8-8FB194079EBD}" srcOrd="1" destOrd="0" presId="urn:microsoft.com/office/officeart/2005/8/layout/orgChart1"/>
    <dgm:cxn modelId="{0F4A25AC-A7AB-4E10-AC8E-616CFDA1578C}" type="presParOf" srcId="{64D29308-7306-4BFF-B350-6A27EFA630CC}" destId="{39D409F1-69B2-4C67-9123-2A1906E7C5B4}" srcOrd="1" destOrd="0" presId="urn:microsoft.com/office/officeart/2005/8/layout/orgChart1"/>
    <dgm:cxn modelId="{E3F45673-5E1F-464E-8EE1-DD7D45DBB39F}" type="presParOf" srcId="{64D29308-7306-4BFF-B350-6A27EFA630CC}" destId="{C08AE440-7569-4372-9E04-C57FB99F59E2}" srcOrd="2" destOrd="0" presId="urn:microsoft.com/office/officeart/2005/8/layout/orgChart1"/>
    <dgm:cxn modelId="{DC3188D2-7A96-43D1-BC7A-49385A1B21D5}" type="presParOf" srcId="{F0C09833-7289-4BE6-80B1-B1B2C3C72B59}" destId="{015194E8-F457-4AE4-90C3-C20713A85367}" srcOrd="2" destOrd="0" presId="urn:microsoft.com/office/officeart/2005/8/layout/orgChart1"/>
    <dgm:cxn modelId="{64401D98-B689-4347-A176-D69756147D9B}" type="presParOf" srcId="{F0C09833-7289-4BE6-80B1-B1B2C3C72B59}" destId="{28F05CCC-23AA-4201-B802-CF2F19ADDF27}" srcOrd="3" destOrd="0" presId="urn:microsoft.com/office/officeart/2005/8/layout/orgChart1"/>
    <dgm:cxn modelId="{E7A3C41E-5114-4B8B-8B88-FEB30D4839B5}" type="presParOf" srcId="{28F05CCC-23AA-4201-B802-CF2F19ADDF27}" destId="{F57466D3-1088-4398-948B-D332D0A00E42}" srcOrd="0" destOrd="0" presId="urn:microsoft.com/office/officeart/2005/8/layout/orgChart1"/>
    <dgm:cxn modelId="{43C2B243-217A-4058-9001-DF0F2228F10F}" type="presParOf" srcId="{F57466D3-1088-4398-948B-D332D0A00E42}" destId="{9AABE2C8-8C28-4A7C-B3DD-A66804C06BF2}" srcOrd="0" destOrd="0" presId="urn:microsoft.com/office/officeart/2005/8/layout/orgChart1"/>
    <dgm:cxn modelId="{13E4C2FD-B79C-4AF8-A845-CD80C80430DA}" type="presParOf" srcId="{F57466D3-1088-4398-948B-D332D0A00E42}" destId="{0DDEEDAD-1EFF-435A-85F4-48D3083214D9}" srcOrd="1" destOrd="0" presId="urn:microsoft.com/office/officeart/2005/8/layout/orgChart1"/>
    <dgm:cxn modelId="{0DC54EFB-4F27-4B9F-8A2B-BC4D9C3E0C96}" type="presParOf" srcId="{28F05CCC-23AA-4201-B802-CF2F19ADDF27}" destId="{2DCE604F-DFE7-4031-86E7-2668A59DD55D}" srcOrd="1" destOrd="0" presId="urn:microsoft.com/office/officeart/2005/8/layout/orgChart1"/>
    <dgm:cxn modelId="{5F92C395-73EC-47FA-8DF5-E2F1521B6C24}" type="presParOf" srcId="{28F05CCC-23AA-4201-B802-CF2F19ADDF27}" destId="{2FB8D749-EC5A-4172-A56C-118BDA181BCE}" srcOrd="2" destOrd="0" presId="urn:microsoft.com/office/officeart/2005/8/layout/orgChart1"/>
    <dgm:cxn modelId="{F537AE51-1B34-4D0A-8A9F-2F76EFA31E93}" type="presParOf" srcId="{F0C09833-7289-4BE6-80B1-B1B2C3C72B59}" destId="{8E4A858C-19E2-471D-BFFC-05C41F4CFEE8}" srcOrd="4" destOrd="0" presId="urn:microsoft.com/office/officeart/2005/8/layout/orgChart1"/>
    <dgm:cxn modelId="{62E61FB2-B859-4F6F-BC38-4DA06D6028C4}" type="presParOf" srcId="{F0C09833-7289-4BE6-80B1-B1B2C3C72B59}" destId="{56FC38FD-1F11-419E-A6DB-28D10C3A23B6}" srcOrd="5" destOrd="0" presId="urn:microsoft.com/office/officeart/2005/8/layout/orgChart1"/>
    <dgm:cxn modelId="{A050E295-EDE5-4A04-B996-8C60F499AFB7}" type="presParOf" srcId="{56FC38FD-1F11-419E-A6DB-28D10C3A23B6}" destId="{CFBABAB1-9512-42E6-A3ED-1D7CC52DA75F}" srcOrd="0" destOrd="0" presId="urn:microsoft.com/office/officeart/2005/8/layout/orgChart1"/>
    <dgm:cxn modelId="{72ED8A0A-E463-4E18-8D97-4FD58750E0AE}" type="presParOf" srcId="{CFBABAB1-9512-42E6-A3ED-1D7CC52DA75F}" destId="{37BA6927-5B1D-48B2-9F85-682C1AA5941B}" srcOrd="0" destOrd="0" presId="urn:microsoft.com/office/officeart/2005/8/layout/orgChart1"/>
    <dgm:cxn modelId="{CA6F6DBE-98B0-4FAC-AE96-7E185FB35585}" type="presParOf" srcId="{CFBABAB1-9512-42E6-A3ED-1D7CC52DA75F}" destId="{F6399872-61F5-4E0D-8B85-D41C47B11083}" srcOrd="1" destOrd="0" presId="urn:microsoft.com/office/officeart/2005/8/layout/orgChart1"/>
    <dgm:cxn modelId="{41AAB0D9-7E2E-4A21-A4EA-DD7CC33AA10D}" type="presParOf" srcId="{56FC38FD-1F11-419E-A6DB-28D10C3A23B6}" destId="{8BE7EA15-5968-468C-A7D4-12C259C6E999}" srcOrd="1" destOrd="0" presId="urn:microsoft.com/office/officeart/2005/8/layout/orgChart1"/>
    <dgm:cxn modelId="{DB64A40F-B06C-45C9-B5EF-F925AE28648D}" type="presParOf" srcId="{56FC38FD-1F11-419E-A6DB-28D10C3A23B6}" destId="{B716591A-0E95-4ECE-A94A-E149AB3209B0}" srcOrd="2" destOrd="0" presId="urn:microsoft.com/office/officeart/2005/8/layout/orgChart1"/>
    <dgm:cxn modelId="{A2CA6232-336C-4071-8DB5-0951B7ECB721}" type="presParOf" srcId="{12AC3DEF-2B67-43F4-BC51-BD2186F9B4D8}" destId="{199CA302-1DC8-42A8-9F1B-65BBD9166667}" srcOrd="2" destOrd="0" presId="urn:microsoft.com/office/officeart/2005/8/layout/orgChart1"/>
    <dgm:cxn modelId="{151F5D7E-0A66-47F4-9F61-C96ACA116EB6}" type="presParOf" srcId="{96ABF9EE-5673-4AAA-847F-D0B4C8227EC9}" destId="{B4DB6437-F41B-42ED-9580-51120B25D2CB}" srcOrd="2" destOrd="0" presId="urn:microsoft.com/office/officeart/2005/8/layout/orgChart1"/>
    <dgm:cxn modelId="{E256C6BE-5C75-49D7-99A7-E331B779D37B}" type="presParOf" srcId="{96ABF9EE-5673-4AAA-847F-D0B4C8227EC9}" destId="{A34536A8-4ACD-4F39-B86A-E348A68F1D92}" srcOrd="3" destOrd="0" presId="urn:microsoft.com/office/officeart/2005/8/layout/orgChart1"/>
    <dgm:cxn modelId="{1876C084-6766-40A8-83E3-CD3879A79065}" type="presParOf" srcId="{A34536A8-4ACD-4F39-B86A-E348A68F1D92}" destId="{4F091ABF-4A4C-45CF-99F2-3F64F25DB008}" srcOrd="0" destOrd="0" presId="urn:microsoft.com/office/officeart/2005/8/layout/orgChart1"/>
    <dgm:cxn modelId="{440050E6-5767-4293-98D9-2EBB7BAF96A9}" type="presParOf" srcId="{4F091ABF-4A4C-45CF-99F2-3F64F25DB008}" destId="{93617EB4-DAEE-412B-BB20-6F0BC91880C1}" srcOrd="0" destOrd="0" presId="urn:microsoft.com/office/officeart/2005/8/layout/orgChart1"/>
    <dgm:cxn modelId="{A1403DE7-CDFA-4AFC-90CE-68D98168ABDA}" type="presParOf" srcId="{4F091ABF-4A4C-45CF-99F2-3F64F25DB008}" destId="{6DA23BF8-1A1C-4DC2-97F9-83A9B815102B}" srcOrd="1" destOrd="0" presId="urn:microsoft.com/office/officeart/2005/8/layout/orgChart1"/>
    <dgm:cxn modelId="{D3C8FF22-556B-419D-9EC6-7140890098DA}" type="presParOf" srcId="{A34536A8-4ACD-4F39-B86A-E348A68F1D92}" destId="{019C4B92-6EE3-4C55-A9D7-A8CEA55399D5}" srcOrd="1" destOrd="0" presId="urn:microsoft.com/office/officeart/2005/8/layout/orgChart1"/>
    <dgm:cxn modelId="{52ADA3AC-D828-4195-BD6B-E83457382B73}" type="presParOf" srcId="{019C4B92-6EE3-4C55-A9D7-A8CEA55399D5}" destId="{3643CF3B-9141-44EF-BDF9-CAEA6936625A}" srcOrd="0" destOrd="0" presId="urn:microsoft.com/office/officeart/2005/8/layout/orgChart1"/>
    <dgm:cxn modelId="{E0D512F8-8C14-44E9-8209-15ADED475D98}" type="presParOf" srcId="{019C4B92-6EE3-4C55-A9D7-A8CEA55399D5}" destId="{BD53EC8D-32B4-4893-AE0F-8EDAEB302A49}" srcOrd="1" destOrd="0" presId="urn:microsoft.com/office/officeart/2005/8/layout/orgChart1"/>
    <dgm:cxn modelId="{72347046-5E27-4507-AFF6-BDB703A372B4}" type="presParOf" srcId="{BD53EC8D-32B4-4893-AE0F-8EDAEB302A49}" destId="{B5A9E4F0-7508-4F87-9472-0467EB13E7EE}" srcOrd="0" destOrd="0" presId="urn:microsoft.com/office/officeart/2005/8/layout/orgChart1"/>
    <dgm:cxn modelId="{856EB83D-093C-4053-B52C-64810567E73E}" type="presParOf" srcId="{B5A9E4F0-7508-4F87-9472-0467EB13E7EE}" destId="{5614A70B-DECF-4782-A653-EC3CC2E48679}" srcOrd="0" destOrd="0" presId="urn:microsoft.com/office/officeart/2005/8/layout/orgChart1"/>
    <dgm:cxn modelId="{AF6B7841-BB89-4BB8-BF39-A12D659FD22B}" type="presParOf" srcId="{B5A9E4F0-7508-4F87-9472-0467EB13E7EE}" destId="{A727F907-AF98-4AEE-B34C-367863E0F96F}" srcOrd="1" destOrd="0" presId="urn:microsoft.com/office/officeart/2005/8/layout/orgChart1"/>
    <dgm:cxn modelId="{53BFEEC4-258C-462E-8201-1DEC391F50B4}" type="presParOf" srcId="{BD53EC8D-32B4-4893-AE0F-8EDAEB302A49}" destId="{35AAFEF4-1DFD-4FB6-823A-BE1F1E7A2E2E}" srcOrd="1" destOrd="0" presId="urn:microsoft.com/office/officeart/2005/8/layout/orgChart1"/>
    <dgm:cxn modelId="{FA6675F6-3171-4DC2-93C4-71615AFD983C}" type="presParOf" srcId="{BD53EC8D-32B4-4893-AE0F-8EDAEB302A49}" destId="{2AC0EDA3-443A-4D6A-9AE6-D6673CA1439D}" srcOrd="2" destOrd="0" presId="urn:microsoft.com/office/officeart/2005/8/layout/orgChart1"/>
    <dgm:cxn modelId="{E6464812-8436-4F1F-951C-2A52378FFCF5}" type="presParOf" srcId="{A34536A8-4ACD-4F39-B86A-E348A68F1D92}" destId="{807E6E0A-78A8-4812-8F70-33F93BC05B23}" srcOrd="2" destOrd="0" presId="urn:microsoft.com/office/officeart/2005/8/layout/orgChart1"/>
    <dgm:cxn modelId="{7CE4C9E2-4455-4BCD-8E1A-A269C990DC43}" type="presParOf" srcId="{96ABF9EE-5673-4AAA-847F-D0B4C8227EC9}" destId="{0D2648F5-68F7-4F01-8873-9D2C8F6A8696}" srcOrd="4" destOrd="0" presId="urn:microsoft.com/office/officeart/2005/8/layout/orgChart1"/>
    <dgm:cxn modelId="{604B8419-C0EB-479F-8BD1-20C9126676FA}" type="presParOf" srcId="{96ABF9EE-5673-4AAA-847F-D0B4C8227EC9}" destId="{2283B481-1FE1-4ECB-84FC-75299076CFBF}" srcOrd="5" destOrd="0" presId="urn:microsoft.com/office/officeart/2005/8/layout/orgChart1"/>
    <dgm:cxn modelId="{1950FBA1-F825-4445-A6D8-19F7C51B0126}" type="presParOf" srcId="{2283B481-1FE1-4ECB-84FC-75299076CFBF}" destId="{19B4CB5C-023F-4213-AAD8-16E4F07C716D}" srcOrd="0" destOrd="0" presId="urn:microsoft.com/office/officeart/2005/8/layout/orgChart1"/>
    <dgm:cxn modelId="{E348662F-5BB9-4928-961F-E3D60FDE7BEB}" type="presParOf" srcId="{19B4CB5C-023F-4213-AAD8-16E4F07C716D}" destId="{83F44614-33FE-4851-B1D2-6B8971E26699}" srcOrd="0" destOrd="0" presId="urn:microsoft.com/office/officeart/2005/8/layout/orgChart1"/>
    <dgm:cxn modelId="{C92A40E6-3D2A-4241-9B35-2FC35F8EE67E}" type="presParOf" srcId="{19B4CB5C-023F-4213-AAD8-16E4F07C716D}" destId="{F07D2DF5-EC05-4B6C-8E74-031F0D5E7DA1}" srcOrd="1" destOrd="0" presId="urn:microsoft.com/office/officeart/2005/8/layout/orgChart1"/>
    <dgm:cxn modelId="{5A49E3AC-50A8-46E4-B347-F5FC0785176E}" type="presParOf" srcId="{2283B481-1FE1-4ECB-84FC-75299076CFBF}" destId="{3BBF6A20-BD8A-4E8D-8778-470767E3EDF2}" srcOrd="1" destOrd="0" presId="urn:microsoft.com/office/officeart/2005/8/layout/orgChart1"/>
    <dgm:cxn modelId="{A6DFABC6-CB56-4708-A503-1F85659D3E36}" type="presParOf" srcId="{3BBF6A20-BD8A-4E8D-8778-470767E3EDF2}" destId="{0D1E5015-2AF0-4E06-AD11-AEB032353E65}" srcOrd="0" destOrd="0" presId="urn:microsoft.com/office/officeart/2005/8/layout/orgChart1"/>
    <dgm:cxn modelId="{9D8CE163-97C7-4765-95BB-8EFBE1EA456E}" type="presParOf" srcId="{3BBF6A20-BD8A-4E8D-8778-470767E3EDF2}" destId="{E51B42CF-A7D4-40F2-B88F-B536E347C892}" srcOrd="1" destOrd="0" presId="urn:microsoft.com/office/officeart/2005/8/layout/orgChart1"/>
    <dgm:cxn modelId="{A24C84FD-75C4-42E7-8A36-5A9FD91E98E9}" type="presParOf" srcId="{E51B42CF-A7D4-40F2-B88F-B536E347C892}" destId="{44C30E8E-FC7B-4382-A037-E3ABBD3D07EB}" srcOrd="0" destOrd="0" presId="urn:microsoft.com/office/officeart/2005/8/layout/orgChart1"/>
    <dgm:cxn modelId="{C4D33E5F-32DF-4B19-8BE8-43FCDA8B8FB2}" type="presParOf" srcId="{44C30E8E-FC7B-4382-A037-E3ABBD3D07EB}" destId="{19F46C9D-0E70-4625-A4AC-86180D767687}" srcOrd="0" destOrd="0" presId="urn:microsoft.com/office/officeart/2005/8/layout/orgChart1"/>
    <dgm:cxn modelId="{9ABCCCB6-4B7A-47E2-9BEF-D7E9122F6122}" type="presParOf" srcId="{44C30E8E-FC7B-4382-A037-E3ABBD3D07EB}" destId="{6A610AF8-9CF2-41DE-8DA0-F40BF4B11BAF}" srcOrd="1" destOrd="0" presId="urn:microsoft.com/office/officeart/2005/8/layout/orgChart1"/>
    <dgm:cxn modelId="{B952BCB1-D898-44C3-9901-30391DEDE06C}" type="presParOf" srcId="{E51B42CF-A7D4-40F2-B88F-B536E347C892}" destId="{409220CF-FD2F-4A9F-B44A-777F64EED64F}" srcOrd="1" destOrd="0" presId="urn:microsoft.com/office/officeart/2005/8/layout/orgChart1"/>
    <dgm:cxn modelId="{3BCC8D8C-AC4E-4293-8B95-A20011FA308D}" type="presParOf" srcId="{E51B42CF-A7D4-40F2-B88F-B536E347C892}" destId="{F392BD28-E3C5-4A1E-BD16-AC623C6FBEE0}" srcOrd="2" destOrd="0" presId="urn:microsoft.com/office/officeart/2005/8/layout/orgChart1"/>
    <dgm:cxn modelId="{43046276-64C7-455C-8309-34E23942FD90}" type="presParOf" srcId="{2283B481-1FE1-4ECB-84FC-75299076CFBF}" destId="{E29E1414-4F9D-4986-81F9-08DFBD34C526}" srcOrd="2" destOrd="0" presId="urn:microsoft.com/office/officeart/2005/8/layout/orgChart1"/>
    <dgm:cxn modelId="{50066FDD-6561-469F-8FB4-19C05DF31805}" type="presParOf" srcId="{D300DB3A-29CF-4271-A764-0ADFA2068000}" destId="{F919ACDC-9078-45E7-9730-9DBDB131B8EB}" srcOrd="2" destOrd="0" presId="urn:microsoft.com/office/officeart/2005/8/layout/orgChart1"/>
    <dgm:cxn modelId="{2CCF7629-E818-400D-A266-D590451C444E}" type="presParOf" srcId="{20901506-1A89-48C7-9B36-2093357E6048}" destId="{CCD9678A-6C31-425C-B432-362588A269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5948F-B249-44D2-BC08-78AA9E5B0EA4}">
      <dsp:nvSpPr>
        <dsp:cNvPr id="0" name=""/>
        <dsp:cNvSpPr/>
      </dsp:nvSpPr>
      <dsp:spPr>
        <a:xfrm>
          <a:off x="0" y="0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무엇을 만드는가</a:t>
          </a:r>
          <a:r>
            <a:rPr lang="en-US" sz="2700" kern="1200"/>
            <a:t>?</a:t>
          </a:r>
        </a:p>
      </dsp:txBody>
      <dsp:txXfrm>
        <a:off x="24059" y="24059"/>
        <a:ext cx="7700515" cy="773317"/>
      </dsp:txXfrm>
    </dsp:sp>
    <dsp:sp modelId="{969488A3-D52D-4C93-AE94-885A56B7CF32}">
      <dsp:nvSpPr>
        <dsp:cNvPr id="0" name=""/>
        <dsp:cNvSpPr/>
      </dsp:nvSpPr>
      <dsp:spPr>
        <a:xfrm>
          <a:off x="724966" y="970787"/>
          <a:ext cx="8656320" cy="821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어떻게 만들것인가</a:t>
          </a:r>
          <a:r>
            <a:rPr lang="en-US" sz="2700" kern="1200"/>
            <a:t>?</a:t>
          </a:r>
        </a:p>
      </dsp:txBody>
      <dsp:txXfrm>
        <a:off x="749025" y="994846"/>
        <a:ext cx="7349301" cy="773317"/>
      </dsp:txXfrm>
    </dsp:sp>
    <dsp:sp modelId="{B64DE058-9DEC-4A0A-96D7-991FC8134ABD}">
      <dsp:nvSpPr>
        <dsp:cNvPr id="0" name=""/>
        <dsp:cNvSpPr/>
      </dsp:nvSpPr>
      <dsp:spPr>
        <a:xfrm>
          <a:off x="1439113" y="1941575"/>
          <a:ext cx="8656320" cy="821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시연</a:t>
          </a:r>
          <a:endParaRPr lang="en-US" sz="2700" kern="1200"/>
        </a:p>
      </dsp:txBody>
      <dsp:txXfrm>
        <a:off x="1463172" y="1965634"/>
        <a:ext cx="7360122" cy="773317"/>
      </dsp:txXfrm>
    </dsp:sp>
    <dsp:sp modelId="{692270B8-1B58-45ED-B099-DFE7269F45A1}">
      <dsp:nvSpPr>
        <dsp:cNvPr id="0" name=""/>
        <dsp:cNvSpPr/>
      </dsp:nvSpPr>
      <dsp:spPr>
        <a:xfrm>
          <a:off x="2164079" y="2912363"/>
          <a:ext cx="8656320" cy="821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핵심 코드 설명</a:t>
          </a:r>
          <a:endParaRPr lang="en-US" sz="2700" kern="1200"/>
        </a:p>
      </dsp:txBody>
      <dsp:txXfrm>
        <a:off x="2188138" y="2936422"/>
        <a:ext cx="7349301" cy="773317"/>
      </dsp:txXfrm>
    </dsp:sp>
    <dsp:sp modelId="{3827AF90-7160-406B-83C7-F2E2C00E0BC8}">
      <dsp:nvSpPr>
        <dsp:cNvPr id="0" name=""/>
        <dsp:cNvSpPr/>
      </dsp:nvSpPr>
      <dsp:spPr>
        <a:xfrm>
          <a:off x="812238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242521" y="629145"/>
        <a:ext cx="293663" cy="401785"/>
      </dsp:txXfrm>
    </dsp:sp>
    <dsp:sp modelId="{991E6E99-A45C-4113-A36C-5B528DB8FAFA}">
      <dsp:nvSpPr>
        <dsp:cNvPr id="0" name=""/>
        <dsp:cNvSpPr/>
      </dsp:nvSpPr>
      <dsp:spPr>
        <a:xfrm>
          <a:off x="8847353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967488" y="1599932"/>
        <a:ext cx="293663" cy="401785"/>
      </dsp:txXfrm>
    </dsp:sp>
    <dsp:sp modelId="{61261EF6-163F-443C-8AD1-8A486844AA02}">
      <dsp:nvSpPr>
        <dsp:cNvPr id="0" name=""/>
        <dsp:cNvSpPr/>
      </dsp:nvSpPr>
      <dsp:spPr>
        <a:xfrm>
          <a:off x="9561499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681634" y="2570720"/>
        <a:ext cx="293663" cy="401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E5015-2AF0-4E06-AD11-AEB032353E65}">
      <dsp:nvSpPr>
        <dsp:cNvPr id="0" name=""/>
        <dsp:cNvSpPr/>
      </dsp:nvSpPr>
      <dsp:spPr>
        <a:xfrm>
          <a:off x="9696446" y="3911095"/>
          <a:ext cx="91440" cy="5839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93"/>
              </a:lnTo>
              <a:lnTo>
                <a:pt x="48306" y="291993"/>
              </a:lnTo>
              <a:lnTo>
                <a:pt x="48306" y="583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48F5-68F7-4F01-8873-9D2C8F6A8696}">
      <dsp:nvSpPr>
        <dsp:cNvPr id="0" name=""/>
        <dsp:cNvSpPr/>
      </dsp:nvSpPr>
      <dsp:spPr>
        <a:xfrm>
          <a:off x="6407372" y="2533136"/>
          <a:ext cx="3334794" cy="574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580"/>
              </a:lnTo>
              <a:lnTo>
                <a:pt x="3334794" y="282580"/>
              </a:lnTo>
              <a:lnTo>
                <a:pt x="3334794" y="574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3CF3B-9141-44EF-BDF9-CAEA6936625A}">
      <dsp:nvSpPr>
        <dsp:cNvPr id="0" name=""/>
        <dsp:cNvSpPr/>
      </dsp:nvSpPr>
      <dsp:spPr>
        <a:xfrm>
          <a:off x="7439907" y="3900903"/>
          <a:ext cx="91440" cy="594178"/>
        </a:xfrm>
        <a:custGeom>
          <a:avLst/>
          <a:gdLst/>
          <a:ahLst/>
          <a:cxnLst/>
          <a:rect l="0" t="0" r="0" b="0"/>
          <a:pathLst>
            <a:path>
              <a:moveTo>
                <a:pt x="48806" y="0"/>
              </a:moveTo>
              <a:lnTo>
                <a:pt x="48806" y="302185"/>
              </a:lnTo>
              <a:lnTo>
                <a:pt x="45720" y="302185"/>
              </a:lnTo>
              <a:lnTo>
                <a:pt x="45720" y="5941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6437-F41B-42ED-9580-51120B25D2CB}">
      <dsp:nvSpPr>
        <dsp:cNvPr id="0" name=""/>
        <dsp:cNvSpPr/>
      </dsp:nvSpPr>
      <dsp:spPr>
        <a:xfrm>
          <a:off x="6407372" y="2533136"/>
          <a:ext cx="1081342" cy="56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88"/>
              </a:lnTo>
              <a:lnTo>
                <a:pt x="1081342" y="272388"/>
              </a:lnTo>
              <a:lnTo>
                <a:pt x="1081342" y="564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A858C-19E2-471D-BFFC-05C41F4CFEE8}">
      <dsp:nvSpPr>
        <dsp:cNvPr id="0" name=""/>
        <dsp:cNvSpPr/>
      </dsp:nvSpPr>
      <dsp:spPr>
        <a:xfrm>
          <a:off x="3382855" y="3903364"/>
          <a:ext cx="1997402" cy="50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12"/>
              </a:lnTo>
              <a:lnTo>
                <a:pt x="1997402" y="216812"/>
              </a:lnTo>
              <a:lnTo>
                <a:pt x="1997402" y="508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194E8-F457-4AE4-90C3-C20713A85367}">
      <dsp:nvSpPr>
        <dsp:cNvPr id="0" name=""/>
        <dsp:cNvSpPr/>
      </dsp:nvSpPr>
      <dsp:spPr>
        <a:xfrm>
          <a:off x="3335299" y="3903364"/>
          <a:ext cx="91440" cy="516522"/>
        </a:xfrm>
        <a:custGeom>
          <a:avLst/>
          <a:gdLst/>
          <a:ahLst/>
          <a:cxnLst/>
          <a:rect l="0" t="0" r="0" b="0"/>
          <a:pathLst>
            <a:path>
              <a:moveTo>
                <a:pt x="47555" y="0"/>
              </a:moveTo>
              <a:lnTo>
                <a:pt x="47555" y="224529"/>
              </a:lnTo>
              <a:lnTo>
                <a:pt x="45720" y="224529"/>
              </a:lnTo>
              <a:lnTo>
                <a:pt x="45720" y="516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8373F-9776-4895-A098-51C943F5BB15}">
      <dsp:nvSpPr>
        <dsp:cNvPr id="0" name=""/>
        <dsp:cNvSpPr/>
      </dsp:nvSpPr>
      <dsp:spPr>
        <a:xfrm>
          <a:off x="1321770" y="3903364"/>
          <a:ext cx="2061084" cy="516522"/>
        </a:xfrm>
        <a:custGeom>
          <a:avLst/>
          <a:gdLst/>
          <a:ahLst/>
          <a:cxnLst/>
          <a:rect l="0" t="0" r="0" b="0"/>
          <a:pathLst>
            <a:path>
              <a:moveTo>
                <a:pt x="2061084" y="0"/>
              </a:moveTo>
              <a:lnTo>
                <a:pt x="2061084" y="224529"/>
              </a:lnTo>
              <a:lnTo>
                <a:pt x="0" y="224529"/>
              </a:lnTo>
              <a:lnTo>
                <a:pt x="0" y="516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E1A4A-0AA0-4AAC-A7D4-1CC33AFEF6CE}">
      <dsp:nvSpPr>
        <dsp:cNvPr id="0" name=""/>
        <dsp:cNvSpPr/>
      </dsp:nvSpPr>
      <dsp:spPr>
        <a:xfrm>
          <a:off x="3382855" y="2533136"/>
          <a:ext cx="3024516" cy="566842"/>
        </a:xfrm>
        <a:custGeom>
          <a:avLst/>
          <a:gdLst/>
          <a:ahLst/>
          <a:cxnLst/>
          <a:rect l="0" t="0" r="0" b="0"/>
          <a:pathLst>
            <a:path>
              <a:moveTo>
                <a:pt x="3024516" y="0"/>
              </a:moveTo>
              <a:lnTo>
                <a:pt x="3024516" y="274849"/>
              </a:lnTo>
              <a:lnTo>
                <a:pt x="0" y="274849"/>
              </a:lnTo>
              <a:lnTo>
                <a:pt x="0" y="566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0BA31-6AE2-4FA6-A262-D04651963F5F}">
      <dsp:nvSpPr>
        <dsp:cNvPr id="0" name=""/>
        <dsp:cNvSpPr/>
      </dsp:nvSpPr>
      <dsp:spPr>
        <a:xfrm>
          <a:off x="6361652" y="1467624"/>
          <a:ext cx="91440" cy="3714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2FEE0-04FB-4BDB-AD55-673200C3AC16}">
      <dsp:nvSpPr>
        <dsp:cNvPr id="0" name=""/>
        <dsp:cNvSpPr/>
      </dsp:nvSpPr>
      <dsp:spPr>
        <a:xfrm>
          <a:off x="5776263" y="742757"/>
          <a:ext cx="1262218" cy="724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MVP board</a:t>
          </a:r>
          <a:endParaRPr lang="ko-KR" altLang="en-US" sz="1400" kern="1200" dirty="0"/>
        </a:p>
      </dsp:txBody>
      <dsp:txXfrm>
        <a:off x="5776263" y="742757"/>
        <a:ext cx="1262218" cy="724866"/>
      </dsp:txXfrm>
    </dsp:sp>
    <dsp:sp modelId="{0FD8CADE-99DF-4766-8736-B40E39F0C468}">
      <dsp:nvSpPr>
        <dsp:cNvPr id="0" name=""/>
        <dsp:cNvSpPr/>
      </dsp:nvSpPr>
      <dsp:spPr>
        <a:xfrm>
          <a:off x="5654001" y="1839026"/>
          <a:ext cx="1506741" cy="694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Home</a:t>
          </a:r>
          <a:endParaRPr lang="ko-KR" altLang="en-US" sz="1400" kern="1200" dirty="0"/>
        </a:p>
      </dsp:txBody>
      <dsp:txXfrm>
        <a:off x="5654001" y="1839026"/>
        <a:ext cx="1506741" cy="694110"/>
      </dsp:txXfrm>
    </dsp:sp>
    <dsp:sp modelId="{50C94379-7A71-4DDD-B794-AF6738962640}">
      <dsp:nvSpPr>
        <dsp:cNvPr id="0" name=""/>
        <dsp:cNvSpPr/>
      </dsp:nvSpPr>
      <dsp:spPr>
        <a:xfrm>
          <a:off x="2752274" y="3099979"/>
          <a:ext cx="1261161" cy="80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About</a:t>
          </a:r>
          <a:endParaRPr lang="ko-KR" altLang="en-US" sz="1600" kern="1200" dirty="0"/>
        </a:p>
      </dsp:txBody>
      <dsp:txXfrm>
        <a:off x="2752274" y="3099979"/>
        <a:ext cx="1261161" cy="803385"/>
      </dsp:txXfrm>
    </dsp:sp>
    <dsp:sp modelId="{7E1E0B06-12C8-4468-9E48-7A5240900E1F}">
      <dsp:nvSpPr>
        <dsp:cNvPr id="0" name=""/>
        <dsp:cNvSpPr/>
      </dsp:nvSpPr>
      <dsp:spPr>
        <a:xfrm>
          <a:off x="479077" y="4419886"/>
          <a:ext cx="1685386" cy="402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Intro</a:t>
          </a:r>
          <a:endParaRPr lang="ko-KR" altLang="en-US" sz="1400" kern="1200" dirty="0"/>
        </a:p>
      </dsp:txBody>
      <dsp:txXfrm>
        <a:off x="479077" y="4419886"/>
        <a:ext cx="1685386" cy="402825"/>
      </dsp:txXfrm>
    </dsp:sp>
    <dsp:sp modelId="{9AABE2C8-8C28-4A7C-B3DD-A66804C06BF2}">
      <dsp:nvSpPr>
        <dsp:cNvPr id="0" name=""/>
        <dsp:cNvSpPr/>
      </dsp:nvSpPr>
      <dsp:spPr>
        <a:xfrm>
          <a:off x="2538326" y="4419886"/>
          <a:ext cx="1685386" cy="402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History</a:t>
          </a:r>
          <a:endParaRPr lang="ko-KR" altLang="en-US" sz="1400" kern="1200" dirty="0"/>
        </a:p>
      </dsp:txBody>
      <dsp:txXfrm>
        <a:off x="2538326" y="4419886"/>
        <a:ext cx="1685386" cy="402825"/>
      </dsp:txXfrm>
    </dsp:sp>
    <dsp:sp modelId="{37BA6927-5B1D-48B2-9F85-682C1AA5941B}">
      <dsp:nvSpPr>
        <dsp:cNvPr id="0" name=""/>
        <dsp:cNvSpPr/>
      </dsp:nvSpPr>
      <dsp:spPr>
        <a:xfrm>
          <a:off x="4537564" y="4412169"/>
          <a:ext cx="1685386" cy="402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Support</a:t>
          </a:r>
          <a:endParaRPr lang="ko-KR" altLang="en-US" sz="1400" kern="1200" dirty="0"/>
        </a:p>
      </dsp:txBody>
      <dsp:txXfrm>
        <a:off x="4537564" y="4412169"/>
        <a:ext cx="1685386" cy="402825"/>
      </dsp:txXfrm>
    </dsp:sp>
    <dsp:sp modelId="{93617EB4-DAEE-412B-BB20-6F0BC91880C1}">
      <dsp:nvSpPr>
        <dsp:cNvPr id="0" name=""/>
        <dsp:cNvSpPr/>
      </dsp:nvSpPr>
      <dsp:spPr>
        <a:xfrm>
          <a:off x="6858133" y="3097517"/>
          <a:ext cx="1261161" cy="80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Notice</a:t>
          </a:r>
          <a:endParaRPr lang="ko-KR" altLang="en-US" sz="1600" kern="1200" dirty="0"/>
        </a:p>
      </dsp:txBody>
      <dsp:txXfrm>
        <a:off x="6858133" y="3097517"/>
        <a:ext cx="1261161" cy="803385"/>
      </dsp:txXfrm>
    </dsp:sp>
    <dsp:sp modelId="{5614A70B-DECF-4782-A653-EC3CC2E48679}">
      <dsp:nvSpPr>
        <dsp:cNvPr id="0" name=""/>
        <dsp:cNvSpPr/>
      </dsp:nvSpPr>
      <dsp:spPr>
        <a:xfrm>
          <a:off x="6764139" y="4495082"/>
          <a:ext cx="1442976" cy="307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Board Detail</a:t>
          </a:r>
          <a:endParaRPr lang="ko-KR" altLang="en-US" sz="1400" kern="1200" dirty="0"/>
        </a:p>
      </dsp:txBody>
      <dsp:txXfrm>
        <a:off x="6764139" y="4495082"/>
        <a:ext cx="1442976" cy="307594"/>
      </dsp:txXfrm>
    </dsp:sp>
    <dsp:sp modelId="{83F44614-33FE-4851-B1D2-6B8971E26699}">
      <dsp:nvSpPr>
        <dsp:cNvPr id="0" name=""/>
        <dsp:cNvSpPr/>
      </dsp:nvSpPr>
      <dsp:spPr>
        <a:xfrm>
          <a:off x="8713571" y="3107709"/>
          <a:ext cx="2057191" cy="803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SchoolMeals</a:t>
          </a:r>
          <a:endParaRPr lang="ko-KR" altLang="en-US" sz="1600" kern="1200" dirty="0"/>
        </a:p>
      </dsp:txBody>
      <dsp:txXfrm>
        <a:off x="8713571" y="3107709"/>
        <a:ext cx="2057191" cy="803385"/>
      </dsp:txXfrm>
    </dsp:sp>
    <dsp:sp modelId="{19F46C9D-0E70-4625-A4AC-86180D767687}">
      <dsp:nvSpPr>
        <dsp:cNvPr id="0" name=""/>
        <dsp:cNvSpPr/>
      </dsp:nvSpPr>
      <dsp:spPr>
        <a:xfrm>
          <a:off x="9023264" y="4495082"/>
          <a:ext cx="1442976" cy="307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Board Detail</a:t>
          </a:r>
          <a:endParaRPr lang="ko-KR" altLang="en-US" sz="1400" kern="1200" dirty="0"/>
        </a:p>
      </dsp:txBody>
      <dsp:txXfrm>
        <a:off x="9023264" y="4495082"/>
        <a:ext cx="1442976" cy="307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965BC-0D6F-422D-A2EB-7FFE2F92C4E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0826-D63D-40F8-82CC-D2E2890C0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받은 </a:t>
            </a:r>
            <a:r>
              <a:rPr lang="ko-KR" altLang="en-US" dirty="0" err="1"/>
              <a:t>스웨거</a:t>
            </a:r>
            <a:r>
              <a:rPr lang="ko-KR" altLang="en-US" dirty="0"/>
              <a:t> 데이터를 분석해본 결과 학교홈페이지와 접목이 용이함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67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반응형 </a:t>
            </a:r>
            <a:r>
              <a:rPr lang="en-US" altLang="ko-KR" dirty="0" err="1"/>
              <a:t>css</a:t>
            </a:r>
            <a:r>
              <a:rPr lang="ko-KR" altLang="en-US" dirty="0"/>
              <a:t>를 적용시킨 일부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32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Pages</a:t>
            </a:r>
            <a:r>
              <a:rPr lang="ko-KR" altLang="en-US" dirty="0"/>
              <a:t> 하위에 있는 </a:t>
            </a:r>
            <a:r>
              <a:rPr lang="en-US" altLang="ko-KR" dirty="0" err="1"/>
              <a:t>js</a:t>
            </a:r>
            <a:r>
              <a:rPr lang="ko-KR" altLang="en-US" dirty="0"/>
              <a:t>에 모두 적용되는 </a:t>
            </a:r>
            <a:r>
              <a:rPr lang="en-US" altLang="ko-KR" dirty="0"/>
              <a:t>_app.js</a:t>
            </a:r>
            <a:r>
              <a:rPr lang="ko-KR" altLang="en-US" dirty="0"/>
              <a:t>에 </a:t>
            </a:r>
            <a:r>
              <a:rPr lang="en-US" altLang="ko-KR" dirty="0"/>
              <a:t>Layout</a:t>
            </a:r>
            <a:r>
              <a:rPr lang="ko-KR" altLang="en-US" dirty="0"/>
              <a:t>과 구글폰트를 적용시킴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18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동적페이지를 미리 구성하는 </a:t>
            </a:r>
            <a:r>
              <a:rPr lang="en-US" altLang="ko-KR" dirty="0" err="1"/>
              <a:t>getStaticPaths</a:t>
            </a:r>
            <a:r>
              <a:rPr lang="ko-KR" altLang="en-US" dirty="0"/>
              <a:t>를 사용하여 최적화 작업을 수행함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6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4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달력 필터링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불러오는 동안 렌더링 시도해서 에러나는 </a:t>
            </a:r>
            <a:r>
              <a:rPr lang="ko-KR" altLang="en-US" dirty="0" err="1"/>
              <a:t>리액트의</a:t>
            </a:r>
            <a:r>
              <a:rPr lang="ko-KR" altLang="en-US" dirty="0"/>
              <a:t> 고질적인 문제 해결</a:t>
            </a:r>
            <a:r>
              <a:rPr lang="en-US" altLang="ko-KR" dirty="0"/>
              <a:t>(</a:t>
            </a:r>
            <a:r>
              <a:rPr lang="en-US" altLang="ko-KR" dirty="0" err="1"/>
              <a:t>axios,fetch</a:t>
            </a:r>
            <a:r>
              <a:rPr lang="ko-KR" altLang="en-US" dirty="0"/>
              <a:t>에 </a:t>
            </a:r>
            <a:r>
              <a:rPr lang="en-US" altLang="ko-KR" dirty="0" err="1"/>
              <a:t>async,await</a:t>
            </a:r>
            <a:r>
              <a:rPr lang="ko-KR" altLang="en-US" dirty="0"/>
              <a:t>를 적용해도 </a:t>
            </a:r>
            <a:r>
              <a:rPr lang="ko-KR" altLang="en-US" dirty="0" err="1"/>
              <a:t>해결안되는</a:t>
            </a:r>
            <a:r>
              <a:rPr lang="ko-KR" altLang="en-US" dirty="0"/>
              <a:t> 고질적인 문제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마무리 멘트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3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학교홈페이지로 개발 컨셉을 잡은 후 기획서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사용가능한 언어와 이번 프로젝트로 새로 공부할 언어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3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메뉴 구성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3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구상안</a:t>
            </a:r>
            <a:r>
              <a:rPr lang="ko-KR" altLang="en-US" dirty="0"/>
              <a:t> 간략하게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4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Figma</a:t>
            </a:r>
            <a:r>
              <a:rPr lang="ko-KR" altLang="en-US" dirty="0"/>
              <a:t>툴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4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구성 소개 </a:t>
            </a:r>
            <a:endParaRPr lang="en-US" altLang="ko-KR" dirty="0"/>
          </a:p>
          <a:p>
            <a:r>
              <a:rPr lang="en-US" altLang="ko-KR" dirty="0"/>
              <a:t>pages</a:t>
            </a:r>
            <a:r>
              <a:rPr lang="ko-KR" altLang="en-US" dirty="0"/>
              <a:t>하위에 존재하는 </a:t>
            </a:r>
            <a:r>
              <a:rPr lang="en-US" altLang="ko-KR" dirty="0" err="1"/>
              <a:t>js</a:t>
            </a:r>
            <a:r>
              <a:rPr lang="ko-KR" altLang="en-US" dirty="0"/>
              <a:t>는 경로 이름으로 </a:t>
            </a:r>
            <a:r>
              <a:rPr lang="ko-KR" altLang="en-US" dirty="0" err="1"/>
              <a:t>되는것을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0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패키지 구성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4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6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863E8-A028-C4ED-6A5D-7F0C8F4C2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88F92-89C0-2E81-F3DE-E744CF182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B5887-FB9C-6F7E-BE68-7B2F0E87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585DC-249A-16D0-654A-AF602E82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C4079-1F46-2CE2-7381-58EF019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6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17946-6162-845A-3A46-0A3B81C2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BC0A6-8103-B510-5C70-028FAF2BC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4102B-2486-F067-BBFC-DF9FE734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FF827-ECD4-DDD9-3C6F-98173E76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6436C-7A0E-80D8-E31A-EB5DFD64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3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42AE16-D4CC-9112-D3BB-63D304F9C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04007B-45D4-2047-6533-7F84F581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3B1EB-D343-D075-CE04-A2192AFF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C7EAD-DEA4-4E66-006A-80019DC8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C43C3-DA65-DFAD-F250-8FA2864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7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2B42A-5850-3ADD-3995-2B460149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08AD9-ECAE-17D7-D9CA-8D4BD81D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AD706-A8D4-D14D-3675-5D563EA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524B3-0F2E-4344-B076-6553F51E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E5012-778C-A1E6-DDA1-55907C60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6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FC37-D591-D3A3-8998-B2E55EF7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7B52B-784F-7938-AFA7-0851B70E4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F472-DA02-5037-0630-0919C1FF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64A06-24B0-92A7-13EC-51747088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1F08-1D97-7003-7F19-8ED176B6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DF6F-6D5B-681F-ED49-6085F30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C1CBA-D317-5AD5-135C-04AE93C54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8C8E2-7E55-86AE-8874-34DC8D162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078C3-654A-1B94-97A3-78382338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668740-3961-BF73-91A3-D380EECE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FBCBE-8A9C-255A-C475-082404E0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B75DA-39CE-4425-1E59-CD6B8058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0BBAA-018D-B969-E80A-D7C2E473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56D9A-7AD3-666B-7316-8850158C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BA9DEF-C90F-B797-DB01-4AB31C8E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7B254-632C-B18B-2372-692BD73BE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3CC059-7865-2A0E-3E07-7ADAAB29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F846E3-8BA6-A119-F2EC-A31A87D5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912F5-72F3-6B88-AFFE-29E75AD6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E8AB3-5F64-C043-9745-2DBE28D9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DB51CE-CE78-34D8-9346-26560BDE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0D480-AD0A-DADF-5F0B-E294FADA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DF6A60-C96B-86A6-F933-7ECAA4CF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4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FAD33-83FC-E7A2-981D-849CEBAE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AB39C-4848-C6B7-C23C-50B36BFD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0691D-545F-4569-3C30-6B46D2C7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8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18843-7F93-4E78-F7FC-3B386B08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2F973-A931-8E5B-1A8C-CB2AEA89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2250F-6B50-6DB1-979C-85899405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4A377-F448-CF0F-FB05-00B162B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E29D6-65A1-3647-BE1F-C7F6B7F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85688-9E70-526C-0610-4B60DEE8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7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32BF-5890-D2E5-1A91-671B3753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F713C-33CC-D344-1779-4982DADA9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50690-B368-03EC-264B-8ADEBFF39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01627-619F-C686-C677-B84C801D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CB8D0-9337-41B5-78F5-32117209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0E8A4-A4D3-DF3B-E5E7-1B51BACB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4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11C85B-A5FD-00D6-A431-25578E61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681C4-5F7A-65F7-6FC3-AEA8378C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78248-16E1-C922-D764-8E73EAC5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59D-42A3-CF78-76A0-89221BBFB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3F9B8-15ED-6559-87E1-27BFB24CA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1.20:3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71055BA1-FD69-D5CC-7F91-011F18D3A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49329"/>
              </p:ext>
            </p:extLst>
          </p:nvPr>
        </p:nvGraphicFramePr>
        <p:xfrm>
          <a:off x="2032000" y="1791304"/>
          <a:ext cx="8128000" cy="327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3">
                  <a:extLst>
                    <a:ext uri="{9D8B030D-6E8A-4147-A177-3AD203B41FA5}">
                      <a16:colId xmlns:a16="http://schemas.microsoft.com/office/drawing/2014/main" val="977200344"/>
                    </a:ext>
                  </a:extLst>
                </a:gridCol>
                <a:gridCol w="5620657">
                  <a:extLst>
                    <a:ext uri="{9D8B030D-6E8A-4147-A177-3AD203B41FA5}">
                      <a16:colId xmlns:a16="http://schemas.microsoft.com/office/drawing/2014/main" val="15732852"/>
                    </a:ext>
                  </a:extLst>
                </a:gridCol>
              </a:tblGrid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MVP Board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154559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기간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2022.09.19~2022.11.4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8027787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Delivery </a:t>
                      </a:r>
                      <a:r>
                        <a:rPr lang="ko-KR" altLang="en-US" dirty="0"/>
                        <a:t>혁신센터 개발팀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477837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최동영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12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1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B48DB8-2DFD-5A32-6F52-FBCCFC78C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63" y="963528"/>
            <a:ext cx="2257425" cy="4000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FCFC22-9351-EFE4-940E-84174A8E7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1392153"/>
            <a:ext cx="2371725" cy="3143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FAA06-FB4E-01EF-20F3-A51161C21B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25"/>
          <a:stretch/>
        </p:blipFill>
        <p:spPr>
          <a:xfrm>
            <a:off x="8937711" y="216568"/>
            <a:ext cx="2190750" cy="5494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8064-4C61-1CFD-62B2-F118A0A1BB20}"/>
              </a:ext>
            </a:extLst>
          </p:cNvPr>
          <p:cNvSpPr txBox="1"/>
          <p:nvPr/>
        </p:nvSpPr>
        <p:spPr>
          <a:xfrm>
            <a:off x="996863" y="5101389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BE435-AD55-3F0B-D229-1868E76851A3}"/>
              </a:ext>
            </a:extLst>
          </p:cNvPr>
          <p:cNvSpPr txBox="1"/>
          <p:nvPr/>
        </p:nvSpPr>
        <p:spPr>
          <a:xfrm>
            <a:off x="4910137" y="4779362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페이지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56A78-F6E6-6DAB-B32A-68E93D8279C3}"/>
              </a:ext>
            </a:extLst>
          </p:cNvPr>
          <p:cNvSpPr txBox="1"/>
          <p:nvPr/>
        </p:nvSpPr>
        <p:spPr>
          <a:xfrm>
            <a:off x="8904373" y="5959641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ko-KR" altLang="en-US" dirty="0"/>
              <a:t>경로 및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961038-E160-6D94-02E4-CF206F628C2C}"/>
              </a:ext>
            </a:extLst>
          </p:cNvPr>
          <p:cNvSpPr txBox="1">
            <a:spLocks/>
          </p:cNvSpPr>
          <p:nvPr/>
        </p:nvSpPr>
        <p:spPr>
          <a:xfrm>
            <a:off x="544286" y="201839"/>
            <a:ext cx="45253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Editor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01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9400F9-8C85-AB07-B3C3-E1C765C3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77" y="652462"/>
            <a:ext cx="3095625" cy="555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D4022-4545-10A3-BE49-8A50A394F4AC}"/>
              </a:ext>
            </a:extLst>
          </p:cNvPr>
          <p:cNvSpPr txBox="1"/>
          <p:nvPr/>
        </p:nvSpPr>
        <p:spPr>
          <a:xfrm>
            <a:off x="5609863" y="2828835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Axios</a:t>
            </a:r>
            <a:r>
              <a:rPr lang="en-US" altLang="ko-KR" dirty="0"/>
              <a:t> – </a:t>
            </a:r>
            <a:r>
              <a:rPr lang="ko-KR" altLang="en-US" dirty="0"/>
              <a:t>데이터 통신</a:t>
            </a:r>
            <a:endParaRPr lang="en-US" altLang="ko-KR" dirty="0"/>
          </a:p>
          <a:p>
            <a:r>
              <a:rPr lang="en-US" altLang="ko-KR" dirty="0"/>
              <a:t>Bootstrap, react-bootstrap – </a:t>
            </a:r>
            <a:r>
              <a:rPr lang="ko-KR" altLang="en-US" dirty="0"/>
              <a:t>부트스트랩 </a:t>
            </a:r>
            <a:r>
              <a:rPr lang="en-US" altLang="ko-KR" dirty="0"/>
              <a:t>in React.js</a:t>
            </a:r>
          </a:p>
          <a:p>
            <a:r>
              <a:rPr lang="en-US" altLang="ko-KR" dirty="0"/>
              <a:t>Moment, react-</a:t>
            </a:r>
            <a:r>
              <a:rPr lang="en-US" altLang="ko-KR" dirty="0" err="1"/>
              <a:t>calaender</a:t>
            </a:r>
            <a:r>
              <a:rPr lang="en-US" altLang="ko-KR" dirty="0"/>
              <a:t> – </a:t>
            </a:r>
            <a:r>
              <a:rPr lang="ko-KR" altLang="en-US" dirty="0"/>
              <a:t>달력 생성 및 날짜 관리</a:t>
            </a:r>
            <a:endParaRPr lang="en-US" altLang="ko-KR" dirty="0"/>
          </a:p>
          <a:p>
            <a:r>
              <a:rPr lang="en-US" altLang="ko-KR" dirty="0"/>
              <a:t>React-</a:t>
            </a:r>
            <a:r>
              <a:rPr lang="en-US" altLang="ko-KR" dirty="0" err="1"/>
              <a:t>dom,react,next</a:t>
            </a:r>
            <a:r>
              <a:rPr lang="en-US" altLang="ko-KR" dirty="0"/>
              <a:t> – next.js</a:t>
            </a:r>
            <a:r>
              <a:rPr lang="ko-KR" altLang="en-US" dirty="0"/>
              <a:t>구성 기본 툴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48B0DF-A6D7-2D54-FF8F-E051BF8362D5}"/>
              </a:ext>
            </a:extLst>
          </p:cNvPr>
          <p:cNvSpPr txBox="1">
            <a:spLocks/>
          </p:cNvSpPr>
          <p:nvPr/>
        </p:nvSpPr>
        <p:spPr>
          <a:xfrm>
            <a:off x="7033317" y="418408"/>
            <a:ext cx="45253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package.json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21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64314-64B7-828E-0F70-3E30EB28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http://10.10.11.20:3000/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45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CF0387-56AD-3D3F-CED7-454DE7E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94" y="444667"/>
            <a:ext cx="2733675" cy="5086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F5C44-7A95-B75A-D850-2FE737912885}"/>
              </a:ext>
            </a:extLst>
          </p:cNvPr>
          <p:cNvSpPr txBox="1"/>
          <p:nvPr/>
        </p:nvSpPr>
        <p:spPr>
          <a:xfrm>
            <a:off x="705853" y="5783179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Footer.module.css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EC0264-81A3-0788-E945-9AEEC5E7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113" y="792328"/>
            <a:ext cx="27622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3E191A-0D6D-45E5-0C31-8BFB1071C21B}"/>
              </a:ext>
            </a:extLst>
          </p:cNvPr>
          <p:cNvSpPr txBox="1"/>
          <p:nvPr/>
        </p:nvSpPr>
        <p:spPr>
          <a:xfrm>
            <a:off x="4507079" y="5783179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schoolmeal.module.css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4B6CCD-0220-4EB7-8A57-68758471A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208" y="1216191"/>
            <a:ext cx="2790825" cy="354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FA8BA4-1919-6A1B-5E80-A2DD62F6B28F}"/>
              </a:ext>
            </a:extLst>
          </p:cNvPr>
          <p:cNvSpPr txBox="1"/>
          <p:nvPr/>
        </p:nvSpPr>
        <p:spPr>
          <a:xfrm>
            <a:off x="8366208" y="5783179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intro.module.css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72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0DE5E-D5F4-7CE4-0211-CFE41DC1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공통요소</a:t>
            </a:r>
            <a:r>
              <a:rPr lang="en-US" altLang="ko-KR" dirty="0"/>
              <a:t>(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 err="1"/>
              <a:t>푸터등</a:t>
            </a:r>
            <a:r>
              <a:rPr lang="en-US" altLang="ko-KR" dirty="0"/>
              <a:t>) </a:t>
            </a:r>
            <a:r>
              <a:rPr lang="ko-KR" altLang="en-US" dirty="0"/>
              <a:t>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 페이지 사전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달력 필터링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함수형 컴포넌트에서의 컴포넌트 주기 조절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5FB6334-2027-9760-86CA-698DFEA7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핵심 코드</a:t>
            </a:r>
          </a:p>
        </p:txBody>
      </p:sp>
    </p:spTree>
    <p:extLst>
      <p:ext uri="{BB962C8B-B14F-4D97-AF65-F5344CB8AC3E}">
        <p14:creationId xmlns:p14="http://schemas.microsoft.com/office/powerpoint/2010/main" val="83107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D78095-4080-B371-2212-5115B85A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5" y="872541"/>
            <a:ext cx="5290148" cy="4138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E6502D-D788-3CBA-D15B-4455B6392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890" y="1633323"/>
            <a:ext cx="4314392" cy="2616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BC3D2-EC87-2A06-C7AF-4409F890B9F1}"/>
              </a:ext>
            </a:extLst>
          </p:cNvPr>
          <p:cNvSpPr txBox="1"/>
          <p:nvPr/>
        </p:nvSpPr>
        <p:spPr>
          <a:xfrm>
            <a:off x="1118572" y="5194726"/>
            <a:ext cx="458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_app.js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27305-EA75-85AB-6938-C4F806851387}"/>
              </a:ext>
            </a:extLst>
          </p:cNvPr>
          <p:cNvSpPr txBox="1"/>
          <p:nvPr/>
        </p:nvSpPr>
        <p:spPr>
          <a:xfrm>
            <a:off x="7002880" y="4548473"/>
            <a:ext cx="3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Layout.js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96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C4322E-253D-2B8C-9A8D-569A7A6E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60" y="720870"/>
            <a:ext cx="4805601" cy="4264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FF297-D907-4951-958E-27918C919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190" y="720870"/>
            <a:ext cx="4699028" cy="4280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7387B-6AFD-012C-758A-DE93F954E805}"/>
              </a:ext>
            </a:extLst>
          </p:cNvPr>
          <p:cNvSpPr txBox="1"/>
          <p:nvPr/>
        </p:nvSpPr>
        <p:spPr>
          <a:xfrm>
            <a:off x="952760" y="5257800"/>
            <a:ext cx="480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[schoolMealDetail].js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9032-2897-46DD-03FF-CCD01AC6596F}"/>
              </a:ext>
            </a:extLst>
          </p:cNvPr>
          <p:cNvSpPr txBox="1"/>
          <p:nvPr/>
        </p:nvSpPr>
        <p:spPr>
          <a:xfrm>
            <a:off x="6656903" y="5261811"/>
            <a:ext cx="480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[noticeDetail].js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78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1C4189-EF43-A698-82BC-5F46176A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452562"/>
            <a:ext cx="5591175" cy="343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4E786C-B68E-B970-309A-8946E77A3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3062287"/>
            <a:ext cx="5067300" cy="180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50E677-5C1B-BA0B-7D18-053F482DD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475" y="2271712"/>
            <a:ext cx="5067301" cy="37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C55DF-1F84-C74F-AE0A-60982B9B42D6}"/>
              </a:ext>
            </a:extLst>
          </p:cNvPr>
          <p:cNvSpPr txBox="1"/>
          <p:nvPr/>
        </p:nvSpPr>
        <p:spPr>
          <a:xfrm>
            <a:off x="3657599" y="5778781"/>
            <a:ext cx="55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Notice/index.js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71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91DD10-97D6-A3EF-FADD-0E13FAE8F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714500"/>
            <a:ext cx="6524625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B641A1-ED06-4E38-764E-5A414C74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2428875"/>
            <a:ext cx="5138737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3CE85F-B4FB-1924-7411-744F0894F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49" y="3609975"/>
            <a:ext cx="5138737" cy="40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17415-A185-F1DC-A62E-879630EC441F}"/>
              </a:ext>
            </a:extLst>
          </p:cNvPr>
          <p:cNvSpPr txBox="1"/>
          <p:nvPr/>
        </p:nvSpPr>
        <p:spPr>
          <a:xfrm>
            <a:off x="3657599" y="5778781"/>
            <a:ext cx="55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SchoolMeal</a:t>
            </a:r>
            <a:r>
              <a:rPr lang="en-US" altLang="ko-KR" dirty="0"/>
              <a:t>/index.js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84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272D77-F009-F15B-A820-D05F65F9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8" y="683042"/>
            <a:ext cx="5934075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EDC4C-F7C2-8158-1373-9A77E744EE9E}"/>
              </a:ext>
            </a:extLst>
          </p:cNvPr>
          <p:cNvSpPr txBox="1"/>
          <p:nvPr/>
        </p:nvSpPr>
        <p:spPr>
          <a:xfrm>
            <a:off x="6721642" y="1066800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Pages/index.js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4770F-EA2F-517A-71B6-97F6F8822A11}"/>
              </a:ext>
            </a:extLst>
          </p:cNvPr>
          <p:cNvSpPr txBox="1"/>
          <p:nvPr/>
        </p:nvSpPr>
        <p:spPr>
          <a:xfrm>
            <a:off x="6721642" y="3645386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SchoolMeal</a:t>
            </a:r>
            <a:r>
              <a:rPr lang="en-US" altLang="ko-KR" dirty="0"/>
              <a:t>/index.js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D07CA2-F93F-6DEA-F84B-602A00212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68" y="4808871"/>
            <a:ext cx="5934074" cy="1647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DCD25-D033-5B44-C692-127554928D38}"/>
              </a:ext>
            </a:extLst>
          </p:cNvPr>
          <p:cNvSpPr txBox="1"/>
          <p:nvPr/>
        </p:nvSpPr>
        <p:spPr>
          <a:xfrm>
            <a:off x="6721641" y="5448117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Notice/index.js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205BF7-0F11-9B37-952F-1E64FCBB5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68" y="3031706"/>
            <a:ext cx="5934074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6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F309BA-17C4-148E-3659-2800C4E3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E6BB89F-C20A-9F86-95C5-ABD720744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95775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29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2B64-78C0-D80A-548B-F3AED1BB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만드는가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DCC1F-804B-D5D9-05D3-D127E97A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9" y="1852362"/>
            <a:ext cx="6820941" cy="482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75A649-1178-372F-3C50-9CD97E92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53" y="1451308"/>
            <a:ext cx="6259433" cy="44316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5DDF2A-8C76-8363-C60E-F1CE4ED41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847" y="2028825"/>
            <a:ext cx="6259433" cy="44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6924E7-42BC-C31D-3920-50172D00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23" y="781300"/>
            <a:ext cx="4609954" cy="5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5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7DEA0-D79F-8B61-5EEF-93D82FD9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일정계획표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567D0-8A24-A692-5AB5-31D3CD89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4" y="2148527"/>
            <a:ext cx="10702591" cy="32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581BE-B5BF-0D93-B182-CBEA80D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만들것인가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BCDF9D0-2D24-F5FD-F35C-3B897790FEE9}"/>
              </a:ext>
            </a:extLst>
          </p:cNvPr>
          <p:cNvSpPr/>
          <p:nvPr/>
        </p:nvSpPr>
        <p:spPr>
          <a:xfrm flipH="1">
            <a:off x="1122947" y="1820779"/>
            <a:ext cx="10130590" cy="1295400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A770B-1F83-5F78-E67A-0370A21C0B96}"/>
              </a:ext>
            </a:extLst>
          </p:cNvPr>
          <p:cNvSpPr txBox="1"/>
          <p:nvPr/>
        </p:nvSpPr>
        <p:spPr>
          <a:xfrm>
            <a:off x="413083" y="3116179"/>
            <a:ext cx="14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미숙함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88122-9AA7-9BAD-88D8-DC863ABC44D1}"/>
              </a:ext>
            </a:extLst>
          </p:cNvPr>
          <p:cNvSpPr txBox="1"/>
          <p:nvPr/>
        </p:nvSpPr>
        <p:spPr>
          <a:xfrm>
            <a:off x="10270958" y="3116179"/>
            <a:ext cx="159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능숙함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152572-3269-2572-C9B2-D89874E48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46" y="3246270"/>
            <a:ext cx="1242088" cy="8634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A8015B-4699-20D3-97F0-4648C5684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46" y="4289557"/>
            <a:ext cx="1242088" cy="881615"/>
          </a:xfrm>
          <a:prstGeom prst="rect">
            <a:avLst/>
          </a:prstGeom>
        </p:spPr>
      </p:pic>
      <p:pic>
        <p:nvPicPr>
          <p:cNvPr id="11" name="그림 10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9260F388-A85E-7FA4-8F2B-4CC95D1415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9"/>
          <a:stretch/>
        </p:blipFill>
        <p:spPr>
          <a:xfrm>
            <a:off x="7038685" y="3246269"/>
            <a:ext cx="1124696" cy="7986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92D22E-D9A7-FDE4-9BC3-3B92264DE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10" y="3246270"/>
            <a:ext cx="979776" cy="7986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48AD16-EF36-EAF0-9A2B-499A132CE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32" y="3246269"/>
            <a:ext cx="1341700" cy="8816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1CB9D7-FB6A-055A-F421-39CF46640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18" y="2064112"/>
            <a:ext cx="4443753" cy="26662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683F83-F294-EF38-886F-E62B0B421E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99" y="1444027"/>
            <a:ext cx="2890190" cy="40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12CC94D-81B0-ECA2-38EC-2DFCF73575A4}"/>
              </a:ext>
            </a:extLst>
          </p:cNvPr>
          <p:cNvSpPr txBox="1">
            <a:spLocks/>
          </p:cNvSpPr>
          <p:nvPr/>
        </p:nvSpPr>
        <p:spPr>
          <a:xfrm>
            <a:off x="544286" y="201839"/>
            <a:ext cx="45253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Menu Structure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0645D4C-F5D0-CE8D-F22C-ED855DD59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402879"/>
              </p:ext>
            </p:extLst>
          </p:nvPr>
        </p:nvGraphicFramePr>
        <p:xfrm>
          <a:off x="838200" y="1027906"/>
          <a:ext cx="10809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4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EF0BB4-99A4-079E-64B7-6BE0D46AF587}"/>
              </a:ext>
            </a:extLst>
          </p:cNvPr>
          <p:cNvGrpSpPr/>
          <p:nvPr/>
        </p:nvGrpSpPr>
        <p:grpSpPr>
          <a:xfrm>
            <a:off x="612863" y="521369"/>
            <a:ext cx="3365579" cy="2005263"/>
            <a:chOff x="292021" y="874295"/>
            <a:chExt cx="7613735" cy="5414211"/>
          </a:xfrm>
        </p:grpSpPr>
        <p:pic>
          <p:nvPicPr>
            <p:cNvPr id="9" name="그림 8" descr="텍스트, 스크린샷, 명함이(가) 표시된 사진&#10;&#10;자동 생성된 설명">
              <a:extLst>
                <a:ext uri="{FF2B5EF4-FFF2-40B4-BE49-F238E27FC236}">
                  <a16:creationId xmlns:a16="http://schemas.microsoft.com/office/drawing/2014/main" id="{BB303DC9-F1D2-2CAF-76EB-346184566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21" y="874295"/>
              <a:ext cx="7613735" cy="5414211"/>
            </a:xfrm>
            <a:prstGeom prst="rect">
              <a:avLst/>
            </a:prstGeom>
          </p:spPr>
        </p:pic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77AC86EF-CBD5-393E-4389-135A79B93053}"/>
                </a:ext>
              </a:extLst>
            </p:cNvPr>
            <p:cNvSpPr/>
            <p:nvPr/>
          </p:nvSpPr>
          <p:spPr>
            <a:xfrm>
              <a:off x="880565" y="1590023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DD4E4EA5-778D-46F9-3DB9-B144C8BD84B9}"/>
                </a:ext>
              </a:extLst>
            </p:cNvPr>
            <p:cNvSpPr/>
            <p:nvPr/>
          </p:nvSpPr>
          <p:spPr>
            <a:xfrm>
              <a:off x="2098761" y="3701716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AD92E21-228D-730E-8228-6651D96D0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7370" y="4496682"/>
              <a:ext cx="2342633" cy="1281048"/>
            </a:xfrm>
            <a:prstGeom prst="rect">
              <a:avLst/>
            </a:prstGeom>
          </p:spPr>
        </p:pic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3746663A-C6BD-BF46-67F9-45457785CCB4}"/>
                </a:ext>
              </a:extLst>
            </p:cNvPr>
            <p:cNvSpPr/>
            <p:nvPr/>
          </p:nvSpPr>
          <p:spPr>
            <a:xfrm>
              <a:off x="2764508" y="4395530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196621-629C-59C2-3289-A41F37877407}"/>
              </a:ext>
            </a:extLst>
          </p:cNvPr>
          <p:cNvGrpSpPr/>
          <p:nvPr/>
        </p:nvGrpSpPr>
        <p:grpSpPr>
          <a:xfrm>
            <a:off x="4646536" y="521369"/>
            <a:ext cx="2898928" cy="2005263"/>
            <a:chOff x="453870" y="1015541"/>
            <a:chExt cx="6787854" cy="4826918"/>
          </a:xfrm>
        </p:grpSpPr>
        <p:pic>
          <p:nvPicPr>
            <p:cNvPr id="16" name="그림 15" descr="텍스트, 스크린샷, 명함이(가) 표시된 사진&#10;&#10;자동 생성된 설명">
              <a:extLst>
                <a:ext uri="{FF2B5EF4-FFF2-40B4-BE49-F238E27FC236}">
                  <a16:creationId xmlns:a16="http://schemas.microsoft.com/office/drawing/2014/main" id="{EB0E3662-310B-E5CA-7667-6E85249BE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70" y="1015541"/>
              <a:ext cx="6787854" cy="4826918"/>
            </a:xfrm>
            <a:prstGeom prst="rect">
              <a:avLst/>
            </a:prstGeom>
          </p:spPr>
        </p:pic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822EF50B-3013-7207-5D95-CBAFE6E98270}"/>
                </a:ext>
              </a:extLst>
            </p:cNvPr>
            <p:cNvSpPr/>
            <p:nvPr/>
          </p:nvSpPr>
          <p:spPr>
            <a:xfrm>
              <a:off x="531758" y="2351667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F7BDF611-1393-9364-3882-651F1CB814CC}"/>
                </a:ext>
              </a:extLst>
            </p:cNvPr>
            <p:cNvSpPr/>
            <p:nvPr/>
          </p:nvSpPr>
          <p:spPr>
            <a:xfrm>
              <a:off x="2088108" y="1945971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BA7647-1853-2EF7-DE21-8BD3A741A123}"/>
              </a:ext>
            </a:extLst>
          </p:cNvPr>
          <p:cNvGrpSpPr/>
          <p:nvPr/>
        </p:nvGrpSpPr>
        <p:grpSpPr>
          <a:xfrm>
            <a:off x="7905430" y="521369"/>
            <a:ext cx="3365579" cy="2005263"/>
            <a:chOff x="543919" y="1257611"/>
            <a:chExt cx="6702331" cy="434277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7D97924-6838-A949-C12F-B8935ECCA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19" y="1257611"/>
              <a:ext cx="6702331" cy="4342778"/>
            </a:xfrm>
            <a:prstGeom prst="rect">
              <a:avLst/>
            </a:prstGeom>
          </p:spPr>
        </p:pic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089A5B80-1C8F-5196-979F-525C74D02E8F}"/>
                </a:ext>
              </a:extLst>
            </p:cNvPr>
            <p:cNvSpPr/>
            <p:nvPr/>
          </p:nvSpPr>
          <p:spPr>
            <a:xfrm>
              <a:off x="1509931" y="1885096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12A4EC89-367D-5448-45BB-692C5C4077A6}"/>
                </a:ext>
              </a:extLst>
            </p:cNvPr>
            <p:cNvSpPr/>
            <p:nvPr/>
          </p:nvSpPr>
          <p:spPr>
            <a:xfrm>
              <a:off x="4116653" y="1980631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6600D673-6E2F-0F43-4FDA-5983AED1F45F}"/>
                </a:ext>
              </a:extLst>
            </p:cNvPr>
            <p:cNvSpPr/>
            <p:nvPr/>
          </p:nvSpPr>
          <p:spPr>
            <a:xfrm>
              <a:off x="3815912" y="3969293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9F9C85-E5BB-9E14-3B42-42049CC9A775}"/>
              </a:ext>
            </a:extLst>
          </p:cNvPr>
          <p:cNvGrpSpPr/>
          <p:nvPr/>
        </p:nvGrpSpPr>
        <p:grpSpPr>
          <a:xfrm>
            <a:off x="1411515" y="3569082"/>
            <a:ext cx="3036500" cy="2329195"/>
            <a:chOff x="532868" y="1200068"/>
            <a:chExt cx="5968764" cy="424445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6BA6D6A-3BD9-0AF1-D897-90E27AB42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68" y="1200068"/>
              <a:ext cx="5968764" cy="4244454"/>
            </a:xfrm>
            <a:prstGeom prst="rect">
              <a:avLst/>
            </a:prstGeom>
          </p:spPr>
        </p:pic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EB557101-747E-E522-7828-391943B01D54}"/>
                </a:ext>
              </a:extLst>
            </p:cNvPr>
            <p:cNvSpPr/>
            <p:nvPr/>
          </p:nvSpPr>
          <p:spPr>
            <a:xfrm>
              <a:off x="711994" y="1818275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D0A2E13-5A63-2425-F0B3-2819C710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754" y="2058462"/>
              <a:ext cx="1384501" cy="1263833"/>
            </a:xfrm>
            <a:prstGeom prst="rect">
              <a:avLst/>
            </a:prstGeom>
          </p:spPr>
        </p:pic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B5F38BAB-D250-DFAF-38D6-E94C5DE663CE}"/>
                </a:ext>
              </a:extLst>
            </p:cNvPr>
            <p:cNvSpPr/>
            <p:nvPr/>
          </p:nvSpPr>
          <p:spPr>
            <a:xfrm>
              <a:off x="4820754" y="1913809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670548C-53C2-12E9-6D79-8D6A61C8E207}"/>
              </a:ext>
            </a:extLst>
          </p:cNvPr>
          <p:cNvGrpSpPr/>
          <p:nvPr/>
        </p:nvGrpSpPr>
        <p:grpSpPr>
          <a:xfrm>
            <a:off x="6234733" y="3398041"/>
            <a:ext cx="3794199" cy="2671278"/>
            <a:chOff x="226964" y="1071074"/>
            <a:chExt cx="7178247" cy="510453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E5B1C92-1321-F913-D165-DF11C2640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64" y="1071074"/>
              <a:ext cx="7178247" cy="5104531"/>
            </a:xfrm>
            <a:prstGeom prst="rect">
              <a:avLst/>
            </a:prstGeom>
          </p:spPr>
        </p:pic>
        <p:sp>
          <p:nvSpPr>
            <p:cNvPr id="31" name="순서도: 연결자 30">
              <a:extLst>
                <a:ext uri="{FF2B5EF4-FFF2-40B4-BE49-F238E27FC236}">
                  <a16:creationId xmlns:a16="http://schemas.microsoft.com/office/drawing/2014/main" id="{91358B7A-FEFA-2A57-CDFA-AAEA4EC54FDA}"/>
                </a:ext>
              </a:extLst>
            </p:cNvPr>
            <p:cNvSpPr/>
            <p:nvPr/>
          </p:nvSpPr>
          <p:spPr>
            <a:xfrm>
              <a:off x="2207023" y="1573068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AD08960B-04D4-82A0-40F0-640B70C34EF1}"/>
                </a:ext>
              </a:extLst>
            </p:cNvPr>
            <p:cNvSpPr/>
            <p:nvPr/>
          </p:nvSpPr>
          <p:spPr>
            <a:xfrm>
              <a:off x="2198369" y="2255828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F3612E90-760B-2517-4323-AC70BA473A45}"/>
                </a:ext>
              </a:extLst>
            </p:cNvPr>
            <p:cNvSpPr/>
            <p:nvPr/>
          </p:nvSpPr>
          <p:spPr>
            <a:xfrm>
              <a:off x="2207023" y="2751216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17ACEEC9-9EE8-A387-EF3E-DE3EA5BC286C}"/>
                </a:ext>
              </a:extLst>
            </p:cNvPr>
            <p:cNvSpPr/>
            <p:nvPr/>
          </p:nvSpPr>
          <p:spPr>
            <a:xfrm>
              <a:off x="2207023" y="5071257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1725C05-5C72-62B3-FDB1-9BF4A3FA6D26}"/>
              </a:ext>
            </a:extLst>
          </p:cNvPr>
          <p:cNvSpPr txBox="1"/>
          <p:nvPr/>
        </p:nvSpPr>
        <p:spPr>
          <a:xfrm>
            <a:off x="612863" y="2727158"/>
            <a:ext cx="3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9A6B0C-BF6E-8F8D-187D-6AE3DEC4A94E}"/>
              </a:ext>
            </a:extLst>
          </p:cNvPr>
          <p:cNvSpPr txBox="1"/>
          <p:nvPr/>
        </p:nvSpPr>
        <p:spPr>
          <a:xfrm>
            <a:off x="4803895" y="2737444"/>
            <a:ext cx="274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ABOUT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20BD0D-2CAC-96F6-63A3-8F3B04F89CC0}"/>
              </a:ext>
            </a:extLst>
          </p:cNvPr>
          <p:cNvSpPr txBox="1"/>
          <p:nvPr/>
        </p:nvSpPr>
        <p:spPr>
          <a:xfrm>
            <a:off x="8016690" y="2645554"/>
            <a:ext cx="3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5329EF-0A85-14D3-5879-2F4BD83388DE}"/>
              </a:ext>
            </a:extLst>
          </p:cNvPr>
          <p:cNvSpPr txBox="1"/>
          <p:nvPr/>
        </p:nvSpPr>
        <p:spPr>
          <a:xfrm>
            <a:off x="1246975" y="5999999"/>
            <a:ext cx="3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SchoolMeal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80D2F5-A76E-37A6-12DE-90B293DB31DA}"/>
              </a:ext>
            </a:extLst>
          </p:cNvPr>
          <p:cNvSpPr txBox="1"/>
          <p:nvPr/>
        </p:nvSpPr>
        <p:spPr>
          <a:xfrm>
            <a:off x="6458007" y="6129213"/>
            <a:ext cx="3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Board 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92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223F0F-55FF-410A-7598-8074D44EC6EA}"/>
              </a:ext>
            </a:extLst>
          </p:cNvPr>
          <p:cNvGrpSpPr/>
          <p:nvPr/>
        </p:nvGrpSpPr>
        <p:grpSpPr>
          <a:xfrm>
            <a:off x="864270" y="1107125"/>
            <a:ext cx="4057149" cy="3027697"/>
            <a:chOff x="466725" y="966787"/>
            <a:chExt cx="8481097" cy="49244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3B23B-0B94-D660-316B-3DF4B82C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5" y="966787"/>
              <a:ext cx="7660217" cy="492442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BF9FC1-A629-4707-88B5-9063B8EC8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506" t="39066" b="57452"/>
            <a:stretch/>
          </p:blipFill>
          <p:spPr>
            <a:xfrm>
              <a:off x="3613372" y="1943099"/>
              <a:ext cx="5334450" cy="723901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1B1E5F4-D1CF-E207-E235-4586F6532185}"/>
                </a:ext>
              </a:extLst>
            </p:cNvPr>
            <p:cNvCxnSpPr/>
            <p:nvPr/>
          </p:nvCxnSpPr>
          <p:spPr>
            <a:xfrm>
              <a:off x="3590925" y="2667000"/>
              <a:ext cx="3228975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BC56B78-BA7F-CFEC-4D0E-620823E0D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6942" y="2667000"/>
              <a:ext cx="820880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6887B7C1-D50D-0524-31DE-EECCEFD9D4BA}"/>
                </a:ext>
              </a:extLst>
            </p:cNvPr>
            <p:cNvSpPr/>
            <p:nvPr/>
          </p:nvSpPr>
          <p:spPr>
            <a:xfrm>
              <a:off x="3343775" y="1824674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7F7219-E5CA-E67C-33C8-794B1818978D}"/>
              </a:ext>
            </a:extLst>
          </p:cNvPr>
          <p:cNvGrpSpPr/>
          <p:nvPr/>
        </p:nvGrpSpPr>
        <p:grpSpPr>
          <a:xfrm>
            <a:off x="5604379" y="401303"/>
            <a:ext cx="6018758" cy="4203356"/>
            <a:chOff x="447675" y="113970"/>
            <a:chExt cx="7233571" cy="5556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EDA57C-5C53-690C-9D6B-B1F8FEB2A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675" y="1187903"/>
              <a:ext cx="6972300" cy="448219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B09194-40C4-AF14-1AB3-6891B76B9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525" t="44900" b="19399"/>
            <a:stretch/>
          </p:blipFill>
          <p:spPr>
            <a:xfrm>
              <a:off x="3682096" y="242923"/>
              <a:ext cx="3999150" cy="2516319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65BDB91-9074-CEC9-4E5E-7D9C61719634}"/>
                </a:ext>
              </a:extLst>
            </p:cNvPr>
            <p:cNvCxnSpPr/>
            <p:nvPr/>
          </p:nvCxnSpPr>
          <p:spPr>
            <a:xfrm>
              <a:off x="3665621" y="2743200"/>
              <a:ext cx="1371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443D711-670B-9928-8CB3-F2F1942F6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4337" y="2759242"/>
              <a:ext cx="1456909" cy="593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4A5F5074-F73F-FE86-6DF5-E8480B7704FE}"/>
                </a:ext>
              </a:extLst>
            </p:cNvPr>
            <p:cNvSpPr/>
            <p:nvPr/>
          </p:nvSpPr>
          <p:spPr>
            <a:xfrm>
              <a:off x="3418471" y="113970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AD3947-E530-0388-6C6C-D16602560BA1}"/>
              </a:ext>
            </a:extLst>
          </p:cNvPr>
          <p:cNvSpPr txBox="1"/>
          <p:nvPr/>
        </p:nvSpPr>
        <p:spPr>
          <a:xfrm>
            <a:off x="864270" y="4531895"/>
            <a:ext cx="366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해상도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A03B7-258C-30A0-D1A5-D1F0FA042573}"/>
              </a:ext>
            </a:extLst>
          </p:cNvPr>
          <p:cNvSpPr txBox="1"/>
          <p:nvPr/>
        </p:nvSpPr>
        <p:spPr>
          <a:xfrm>
            <a:off x="6655313" y="5053627"/>
            <a:ext cx="366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좌우 여백 설정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A49F0B7-310F-F20A-C1E4-7A2890B67C82}"/>
              </a:ext>
            </a:extLst>
          </p:cNvPr>
          <p:cNvSpPr/>
          <p:nvPr/>
        </p:nvSpPr>
        <p:spPr>
          <a:xfrm>
            <a:off x="9318879" y="1340896"/>
            <a:ext cx="795669" cy="461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1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330</Words>
  <Application>Microsoft Office PowerPoint</Application>
  <PresentationFormat>와이드스크린</PresentationFormat>
  <Paragraphs>116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PowerPoint 프레젠테이션</vt:lpstr>
      <vt:lpstr>목차</vt:lpstr>
      <vt:lpstr>무엇을 만드는가?</vt:lpstr>
      <vt:lpstr>PowerPoint 프레젠테이션</vt:lpstr>
      <vt:lpstr>일정계획표</vt:lpstr>
      <vt:lpstr>어떻게 만들것인가?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http://10.10.11.20:3000/</vt:lpstr>
      <vt:lpstr>PowerPoint 프레젠테이션</vt:lpstr>
      <vt:lpstr>핵심 코드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최동영</dc:creator>
  <cp:lastModifiedBy>최동영</cp:lastModifiedBy>
  <cp:revision>9</cp:revision>
  <dcterms:created xsi:type="dcterms:W3CDTF">2022-10-25T03:59:12Z</dcterms:created>
  <dcterms:modified xsi:type="dcterms:W3CDTF">2022-10-26T09:02:01Z</dcterms:modified>
</cp:coreProperties>
</file>