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1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6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7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70604" y="21945"/>
            <a:ext cx="1980736" cy="6877631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6793" y="339487"/>
            <a:ext cx="2742452" cy="290745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93907B-570C-4357-9A8A-E4525F89A4F6}"/>
              </a:ext>
            </a:extLst>
          </p:cNvPr>
          <p:cNvSpPr txBox="1"/>
          <p:nvPr/>
        </p:nvSpPr>
        <p:spPr>
          <a:xfrm>
            <a:off x="210143" y="585291"/>
            <a:ext cx="20241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Input : 2 images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E5FAC-1A5E-4B65-BC40-F84AC8354F80}"/>
              </a:ext>
            </a:extLst>
          </p:cNvPr>
          <p:cNvSpPr txBox="1"/>
          <p:nvPr/>
        </p:nvSpPr>
        <p:spPr>
          <a:xfrm>
            <a:off x="2654885" y="580699"/>
            <a:ext cx="126847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Output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10270604" y="4674385"/>
            <a:ext cx="1782083" cy="13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err="1" smtClean="0"/>
              <a:t>Github</a:t>
            </a:r>
            <a:r>
              <a:rPr lang="en-US" altLang="ko-KR" sz="1867" dirty="0" smtClean="0"/>
              <a:t> URL </a:t>
            </a:r>
          </a:p>
          <a:p>
            <a:endParaRPr lang="en-US" altLang="ko-KR" sz="1867" dirty="0" smtClean="0"/>
          </a:p>
          <a:p>
            <a:r>
              <a:rPr lang="en-US" altLang="ko-KR" sz="1400" dirty="0" smtClean="0"/>
              <a:t>https://github.com/Eastcolumn/ComputerVision.git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2C4D5-C201-4042-97FA-B4B2AE7FC029}"/>
              </a:ext>
            </a:extLst>
          </p:cNvPr>
          <p:cNvSpPr txBox="1"/>
          <p:nvPr/>
        </p:nvSpPr>
        <p:spPr>
          <a:xfrm>
            <a:off x="276793" y="2582926"/>
            <a:ext cx="100668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Process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7231" y="25401"/>
            <a:ext cx="30714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Project1_SIFT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46337" y="1186947"/>
            <a:ext cx="144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93" y="1186947"/>
            <a:ext cx="144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276794" y="2972516"/>
            <a:ext cx="2871848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1. </a:t>
            </a:r>
            <a:r>
              <a:rPr lang="en-US" altLang="ko-KR" sz="1867" dirty="0" smtClean="0"/>
              <a:t>Phase1-Preprocessing</a:t>
            </a:r>
            <a:endParaRPr lang="en-US" altLang="ko-KR" sz="1867" dirty="0" smtClean="0"/>
          </a:p>
          <a:p>
            <a:endParaRPr lang="ko-KR" altLang="en-US" sz="1200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99579" y="5529784"/>
            <a:ext cx="2106758" cy="10926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 smtClean="0">
              <a:solidFill>
                <a:srgbClr val="202124"/>
              </a:solidFill>
              <a:latin typeface="Arial Unicode MS"/>
              <a:ea typeface="Apple SD Gothic Neo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입력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좌표 입력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가우시안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필터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3552538" y="2982556"/>
            <a:ext cx="2362964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2. </a:t>
            </a:r>
            <a:r>
              <a:rPr lang="en-US" altLang="ko-KR" sz="1867" dirty="0" smtClean="0"/>
              <a:t>Phase2-Compare</a:t>
            </a:r>
            <a:endParaRPr lang="en-US" altLang="ko-KR" sz="1867" dirty="0" smtClean="0"/>
          </a:p>
          <a:p>
            <a:endParaRPr lang="ko-KR" altLang="en-US" sz="120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538541" y="5529784"/>
            <a:ext cx="2106758" cy="10926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 smtClean="0">
              <a:solidFill>
                <a:srgbClr val="202124"/>
              </a:solidFill>
              <a:latin typeface="Arial Unicode MS"/>
              <a:ea typeface="Apple SD Gothic Neo"/>
            </a:endParaRP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Gradient(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sobel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Histogram</a:t>
            </a: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유사도 계산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6422862" y="2961582"/>
            <a:ext cx="2584264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3. </a:t>
            </a:r>
            <a:r>
              <a:rPr lang="en-US" altLang="ko-KR" sz="1867" dirty="0" smtClean="0"/>
              <a:t>Phase3-Print </a:t>
            </a:r>
            <a:r>
              <a:rPr lang="en-US" altLang="ko-KR" sz="1867" dirty="0" smtClean="0"/>
              <a:t>Result</a:t>
            </a:r>
          </a:p>
          <a:p>
            <a:endParaRPr lang="ko-KR" altLang="en-US" sz="1200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6509768" y="5529784"/>
            <a:ext cx="2106758" cy="10944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출력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연산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(Gray)</a:t>
            </a: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Histogram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10369930" y="732208"/>
            <a:ext cx="1782083" cy="17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Team </a:t>
            </a:r>
            <a:r>
              <a:rPr lang="en-US" altLang="ko-KR" sz="1867" dirty="0" smtClean="0"/>
              <a:t>Leader</a:t>
            </a:r>
            <a:endParaRPr lang="en-US" altLang="ko-KR" sz="1200" dirty="0" smtClean="0"/>
          </a:p>
          <a:p>
            <a:r>
              <a:rPr lang="ko-KR" altLang="en-US" sz="1200" dirty="0" smtClean="0"/>
              <a:t>김동주</a:t>
            </a:r>
            <a:r>
              <a:rPr lang="en-US" altLang="ko-KR" sz="1200" dirty="0"/>
              <a:t>- phase2, 3 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dirty="0"/>
              <a:t>Team </a:t>
            </a:r>
            <a:r>
              <a:rPr lang="en-US" altLang="ko-KR" dirty="0" smtClean="0"/>
              <a:t>Member</a:t>
            </a:r>
            <a:endParaRPr lang="en-US" altLang="ko-KR" sz="11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고성주</a:t>
            </a:r>
            <a:r>
              <a:rPr lang="en-US" altLang="ko-KR" sz="1200" dirty="0" smtClean="0"/>
              <a:t>- phase2, 3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한재민</a:t>
            </a:r>
            <a:r>
              <a:rPr lang="en-US" altLang="ko-KR" sz="1200" dirty="0" smtClean="0"/>
              <a:t>- phase1 </a:t>
            </a: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14" y="964592"/>
            <a:ext cx="2470105" cy="12998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" b="38691"/>
          <a:stretch/>
        </p:blipFill>
        <p:spPr>
          <a:xfrm>
            <a:off x="5494318" y="937842"/>
            <a:ext cx="4598633" cy="1326632"/>
          </a:xfrm>
          <a:prstGeom prst="rect">
            <a:avLst/>
          </a:prstGeom>
        </p:spPr>
      </p:pic>
      <p:sp>
        <p:nvSpPr>
          <p:cNvPr id="34" name="화살표: 오른쪽 10">
            <a:extLst>
              <a:ext uri="{FF2B5EF4-FFF2-40B4-BE49-F238E27FC236}">
                <a16:creationId xmlns:a16="http://schemas.microsoft.com/office/drawing/2014/main" id="{F2E6B60A-E59B-4729-9092-187F7D12D804}"/>
              </a:ext>
            </a:extLst>
          </p:cNvPr>
          <p:cNvSpPr/>
          <p:nvPr/>
        </p:nvSpPr>
        <p:spPr>
          <a:xfrm>
            <a:off x="5564121" y="4277378"/>
            <a:ext cx="858741" cy="5009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화살표: 오른쪽 11">
            <a:extLst>
              <a:ext uri="{FF2B5EF4-FFF2-40B4-BE49-F238E27FC236}">
                <a16:creationId xmlns:a16="http://schemas.microsoft.com/office/drawing/2014/main" id="{95130385-95EA-4337-B56B-02F0EEFE5B1B}"/>
              </a:ext>
            </a:extLst>
          </p:cNvPr>
          <p:cNvSpPr/>
          <p:nvPr/>
        </p:nvSpPr>
        <p:spPr>
          <a:xfrm>
            <a:off x="2483154" y="4283955"/>
            <a:ext cx="858741" cy="5009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8AFDCB-957D-43C4-A974-A0E8562CA54A}"/>
              </a:ext>
            </a:extLst>
          </p:cNvPr>
          <p:cNvSpPr/>
          <p:nvPr/>
        </p:nvSpPr>
        <p:spPr>
          <a:xfrm>
            <a:off x="493269" y="3577525"/>
            <a:ext cx="182084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1st .jpg </a:t>
            </a:r>
          </a:p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2nd.jpg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9A298-0FDF-49B3-A16E-7EC4FF0F88DC}"/>
              </a:ext>
            </a:extLst>
          </p:cNvPr>
          <p:cNvSpPr/>
          <p:nvPr/>
        </p:nvSpPr>
        <p:spPr>
          <a:xfrm>
            <a:off x="493269" y="4534421"/>
            <a:ext cx="182084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1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st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[4] 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2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nd 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1E1826-9223-4E0B-9FC2-A196719C1B14}"/>
              </a:ext>
            </a:extLst>
          </p:cNvPr>
          <p:cNvSpPr/>
          <p:nvPr/>
        </p:nvSpPr>
        <p:spPr>
          <a:xfrm>
            <a:off x="3564008" y="4553654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Histogram[36][8]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Similarity_pair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1F3005-A891-4C54-B58C-F25C11A6603F}"/>
              </a:ext>
            </a:extLst>
          </p:cNvPr>
          <p:cNvSpPr/>
          <p:nvPr/>
        </p:nvSpPr>
        <p:spPr>
          <a:xfrm>
            <a:off x="3564008" y="3577525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1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st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[4] 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2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nd 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AB04B6-179C-42EB-8D30-EA7C22511949}"/>
              </a:ext>
            </a:extLst>
          </p:cNvPr>
          <p:cNvSpPr/>
          <p:nvPr/>
        </p:nvSpPr>
        <p:spPr>
          <a:xfrm>
            <a:off x="6627888" y="4083762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Histogram[36][8]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Similarity_pair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8256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105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Aldhabi</vt:lpstr>
      <vt:lpstr>Apple SD Gothic Neo</vt:lpstr>
      <vt:lpstr>Arial Nova</vt:lpstr>
      <vt:lpstr>Arial Unicode MS</vt:lpstr>
      <vt:lpstr>HY견고딕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SW교육지원팀</dc:creator>
  <cp:lastModifiedBy>SW교육지원팀</cp:lastModifiedBy>
  <cp:revision>8</cp:revision>
  <dcterms:created xsi:type="dcterms:W3CDTF">2021-03-23T03:42:48Z</dcterms:created>
  <dcterms:modified xsi:type="dcterms:W3CDTF">2021-03-24T11:53:17Z</dcterms:modified>
</cp:coreProperties>
</file>