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5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89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3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9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3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5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8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21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5D4555-EDA3-4A53-875C-58926164B592}"/>
              </a:ext>
            </a:extLst>
          </p:cNvPr>
          <p:cNvSpPr/>
          <p:nvPr/>
        </p:nvSpPr>
        <p:spPr>
          <a:xfrm>
            <a:off x="1620982" y="3602180"/>
            <a:ext cx="2278002" cy="11695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1C61E-796A-4C85-8438-E31C5EE1ACFE}"/>
              </a:ext>
            </a:extLst>
          </p:cNvPr>
          <p:cNvSpPr txBox="1"/>
          <p:nvPr/>
        </p:nvSpPr>
        <p:spPr>
          <a:xfrm>
            <a:off x="1620982" y="1274618"/>
            <a:ext cx="8880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비전 프로젝트 </a:t>
            </a:r>
            <a:endParaRPr lang="en-US" altLang="ko-KR" sz="4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C6BF1B-604D-45C1-ACA5-4C2994890F03}"/>
              </a:ext>
            </a:extLst>
          </p:cNvPr>
          <p:cNvSpPr/>
          <p:nvPr/>
        </p:nvSpPr>
        <p:spPr>
          <a:xfrm>
            <a:off x="4956999" y="3602179"/>
            <a:ext cx="2278002" cy="11695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비교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3DF83B-F66D-4BF6-A7ED-72BD94C7FBDF}"/>
              </a:ext>
            </a:extLst>
          </p:cNvPr>
          <p:cNvSpPr/>
          <p:nvPr/>
        </p:nvSpPr>
        <p:spPr>
          <a:xfrm>
            <a:off x="8293016" y="3602178"/>
            <a:ext cx="2278002" cy="11695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1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58D64C-FB74-4C8E-8541-297D66F08B95}"/>
              </a:ext>
            </a:extLst>
          </p:cNvPr>
          <p:cNvSpPr/>
          <p:nvPr/>
        </p:nvSpPr>
        <p:spPr>
          <a:xfrm>
            <a:off x="1511525" y="895495"/>
            <a:ext cx="2278002" cy="11695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7011EC-0E5C-4290-850C-06EE67E08DD2}"/>
              </a:ext>
            </a:extLst>
          </p:cNvPr>
          <p:cNvSpPr/>
          <p:nvPr/>
        </p:nvSpPr>
        <p:spPr>
          <a:xfrm>
            <a:off x="5203490" y="895495"/>
            <a:ext cx="2278002" cy="11695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비교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031F27-A41B-4E6A-93A3-2373239F62D7}"/>
              </a:ext>
            </a:extLst>
          </p:cNvPr>
          <p:cNvSpPr/>
          <p:nvPr/>
        </p:nvSpPr>
        <p:spPr>
          <a:xfrm>
            <a:off x="8847349" y="895495"/>
            <a:ext cx="2278002" cy="11695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0AC273-4C75-408D-BC40-438791BE0384}"/>
              </a:ext>
            </a:extLst>
          </p:cNvPr>
          <p:cNvSpPr/>
          <p:nvPr/>
        </p:nvSpPr>
        <p:spPr>
          <a:xfrm>
            <a:off x="1511525" y="2515451"/>
            <a:ext cx="2278002" cy="34815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좌표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가우시안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3A74A9-FDB8-4923-A6E7-513DC038342F}"/>
              </a:ext>
            </a:extLst>
          </p:cNvPr>
          <p:cNvSpPr/>
          <p:nvPr/>
        </p:nvSpPr>
        <p:spPr>
          <a:xfrm>
            <a:off x="5203490" y="2515451"/>
            <a:ext cx="2278002" cy="34815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Gradient(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sobel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유사도 계산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3470E5-C12F-4506-93AF-256A7AA31B4B}"/>
              </a:ext>
            </a:extLst>
          </p:cNvPr>
          <p:cNvSpPr/>
          <p:nvPr/>
        </p:nvSpPr>
        <p:spPr>
          <a:xfrm>
            <a:off x="8847349" y="2515451"/>
            <a:ext cx="2278002" cy="34815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연산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(Gray)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E6B60A-E59B-4729-9092-187F7D12D804}"/>
              </a:ext>
            </a:extLst>
          </p:cNvPr>
          <p:cNvSpPr/>
          <p:nvPr/>
        </p:nvSpPr>
        <p:spPr>
          <a:xfrm>
            <a:off x="4067138" y="3717549"/>
            <a:ext cx="858741" cy="500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5130385-95EA-4337-B56B-02F0EEFE5B1B}"/>
              </a:ext>
            </a:extLst>
          </p:cNvPr>
          <p:cNvSpPr/>
          <p:nvPr/>
        </p:nvSpPr>
        <p:spPr>
          <a:xfrm>
            <a:off x="7735050" y="3717549"/>
            <a:ext cx="858741" cy="500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8AFDCB-957D-43C4-A974-A0E8562CA54A}"/>
              </a:ext>
            </a:extLst>
          </p:cNvPr>
          <p:cNvSpPr/>
          <p:nvPr/>
        </p:nvSpPr>
        <p:spPr>
          <a:xfrm>
            <a:off x="1748891" y="2646373"/>
            <a:ext cx="1820848" cy="70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1st .jpg </a:t>
            </a:r>
          </a:p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2nd.jpg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F9A298-0FDF-49B3-A16E-7EC4FF0F88DC}"/>
              </a:ext>
            </a:extLst>
          </p:cNvPr>
          <p:cNvSpPr/>
          <p:nvPr/>
        </p:nvSpPr>
        <p:spPr>
          <a:xfrm>
            <a:off x="1748892" y="5064895"/>
            <a:ext cx="1820848" cy="70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1E1826-9223-4E0B-9FC2-A196719C1B14}"/>
              </a:ext>
            </a:extLst>
          </p:cNvPr>
          <p:cNvSpPr/>
          <p:nvPr/>
        </p:nvSpPr>
        <p:spPr>
          <a:xfrm>
            <a:off x="5407229" y="5072761"/>
            <a:ext cx="1870518" cy="70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1F3005-A891-4C54-B58C-F25C11A6603F}"/>
              </a:ext>
            </a:extLst>
          </p:cNvPr>
          <p:cNvSpPr/>
          <p:nvPr/>
        </p:nvSpPr>
        <p:spPr>
          <a:xfrm>
            <a:off x="5407229" y="2646372"/>
            <a:ext cx="1870518" cy="70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AB04B6-179C-42EB-8D30-EA7C22511949}"/>
              </a:ext>
            </a:extLst>
          </p:cNvPr>
          <p:cNvSpPr/>
          <p:nvPr/>
        </p:nvSpPr>
        <p:spPr>
          <a:xfrm>
            <a:off x="9051091" y="2646372"/>
            <a:ext cx="1870518" cy="70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491832-445B-43BD-87BA-FB1A5D98FC52}"/>
              </a:ext>
            </a:extLst>
          </p:cNvPr>
          <p:cNvSpPr/>
          <p:nvPr/>
        </p:nvSpPr>
        <p:spPr>
          <a:xfrm>
            <a:off x="312695" y="2646372"/>
            <a:ext cx="864927" cy="70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input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6670F7-C308-4895-B1F4-CDCD61F99D07}"/>
              </a:ext>
            </a:extLst>
          </p:cNvPr>
          <p:cNvSpPr/>
          <p:nvPr/>
        </p:nvSpPr>
        <p:spPr>
          <a:xfrm>
            <a:off x="289946" y="5072761"/>
            <a:ext cx="910424" cy="70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output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3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20</TotalTime>
  <Words>101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HY헤드라인M</vt:lpstr>
      <vt:lpstr>Arial</vt:lpstr>
      <vt:lpstr>Arial Nova</vt:lpstr>
      <vt:lpstr>Century Gothic</vt:lpstr>
      <vt:lpstr>비행기 구름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성주</dc:creator>
  <cp:lastModifiedBy>고 성주</cp:lastModifiedBy>
  <cp:revision>3</cp:revision>
  <dcterms:created xsi:type="dcterms:W3CDTF">2021-03-24T06:22:22Z</dcterms:created>
  <dcterms:modified xsi:type="dcterms:W3CDTF">2021-03-24T06:43:07Z</dcterms:modified>
</cp:coreProperties>
</file>