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285F8-0371-446F-99B8-A434467C6631}" v="11" dt="2019-09-06T20:23:2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Gronbach" userId="eb40a10fa1876ab6" providerId="LiveId" clId="{E8D285F8-0371-446F-99B8-A434467C6631}"/>
    <pc:docChg chg="custSel addSld delSld modSld sldOrd">
      <pc:chgData name="Chad Gronbach" userId="eb40a10fa1876ab6" providerId="LiveId" clId="{E8D285F8-0371-446F-99B8-A434467C6631}" dt="2019-09-06T20:24:12.357" v="230" actId="2696"/>
      <pc:docMkLst>
        <pc:docMk/>
      </pc:docMkLst>
      <pc:sldChg chg="del">
        <pc:chgData name="Chad Gronbach" userId="eb40a10fa1876ab6" providerId="LiveId" clId="{E8D285F8-0371-446F-99B8-A434467C6631}" dt="2019-09-06T20:24:12.357" v="230" actId="2696"/>
        <pc:sldMkLst>
          <pc:docMk/>
          <pc:sldMk cId="274338958" sldId="257"/>
        </pc:sldMkLst>
      </pc:sldChg>
      <pc:sldChg chg="addSp add">
        <pc:chgData name="Chad Gronbach" userId="eb40a10fa1876ab6" providerId="LiveId" clId="{E8D285F8-0371-446F-99B8-A434467C6631}" dt="2019-09-06T20:18:51.523" v="1"/>
        <pc:sldMkLst>
          <pc:docMk/>
          <pc:sldMk cId="724565196" sldId="260"/>
        </pc:sldMkLst>
        <pc:picChg chg="add">
          <ac:chgData name="Chad Gronbach" userId="eb40a10fa1876ab6" providerId="LiveId" clId="{E8D285F8-0371-446F-99B8-A434467C6631}" dt="2019-09-06T20:18:51.523" v="1"/>
          <ac:picMkLst>
            <pc:docMk/>
            <pc:sldMk cId="724565196" sldId="260"/>
            <ac:picMk id="3" creationId="{638A6772-ACA8-49C3-8D00-1F2E8D77C7EE}"/>
          </ac:picMkLst>
        </pc:picChg>
      </pc:sldChg>
      <pc:sldChg chg="addSp modSp add ord">
        <pc:chgData name="Chad Gronbach" userId="eb40a10fa1876ab6" providerId="LiveId" clId="{E8D285F8-0371-446F-99B8-A434467C6631}" dt="2019-09-06T20:23:42.013" v="229" actId="1076"/>
        <pc:sldMkLst>
          <pc:docMk/>
          <pc:sldMk cId="2557081273" sldId="261"/>
        </pc:sldMkLst>
        <pc:spChg chg="mod">
          <ac:chgData name="Chad Gronbach" userId="eb40a10fa1876ab6" providerId="LiveId" clId="{E8D285F8-0371-446F-99B8-A434467C6631}" dt="2019-09-06T20:23:18.058" v="224" actId="1076"/>
          <ac:spMkLst>
            <pc:docMk/>
            <pc:sldMk cId="2557081273" sldId="261"/>
            <ac:spMk id="2" creationId="{01438F93-1DE1-485B-B1A2-B0FCEE1BABDA}"/>
          </ac:spMkLst>
        </pc:spChg>
        <pc:spChg chg="add mod">
          <ac:chgData name="Chad Gronbach" userId="eb40a10fa1876ab6" providerId="LiveId" clId="{E8D285F8-0371-446F-99B8-A434467C6631}" dt="2019-09-06T20:23:25.670" v="226" actId="1076"/>
          <ac:spMkLst>
            <pc:docMk/>
            <pc:sldMk cId="2557081273" sldId="261"/>
            <ac:spMk id="4" creationId="{BC94305D-0E4D-40AE-9A18-75AA6882231F}"/>
          </ac:spMkLst>
        </pc:spChg>
        <pc:spChg chg="add mod">
          <ac:chgData name="Chad Gronbach" userId="eb40a10fa1876ab6" providerId="LiveId" clId="{E8D285F8-0371-446F-99B8-A434467C6631}" dt="2019-09-06T20:21:44.084" v="148" actId="1076"/>
          <ac:spMkLst>
            <pc:docMk/>
            <pc:sldMk cId="2557081273" sldId="261"/>
            <ac:spMk id="5" creationId="{D29673C9-CF34-4315-8E24-EF1137E6A409}"/>
          </ac:spMkLst>
        </pc:spChg>
        <pc:spChg chg="add mod">
          <ac:chgData name="Chad Gronbach" userId="eb40a10fa1876ab6" providerId="LiveId" clId="{E8D285F8-0371-446F-99B8-A434467C6631}" dt="2019-09-06T20:21:03.148" v="120" actId="1076"/>
          <ac:spMkLst>
            <pc:docMk/>
            <pc:sldMk cId="2557081273" sldId="261"/>
            <ac:spMk id="6" creationId="{0E75F567-D685-4B6F-9EEE-114DDF148FE3}"/>
          </ac:spMkLst>
        </pc:spChg>
        <pc:spChg chg="add mod">
          <ac:chgData name="Chad Gronbach" userId="eb40a10fa1876ab6" providerId="LiveId" clId="{E8D285F8-0371-446F-99B8-A434467C6631}" dt="2019-09-06T20:21:51.823" v="150" actId="1076"/>
          <ac:spMkLst>
            <pc:docMk/>
            <pc:sldMk cId="2557081273" sldId="261"/>
            <ac:spMk id="7" creationId="{DE7BC66C-FD13-4165-B266-2AF238FE6BFF}"/>
          </ac:spMkLst>
        </pc:spChg>
        <pc:spChg chg="add mod">
          <ac:chgData name="Chad Gronbach" userId="eb40a10fa1876ab6" providerId="LiveId" clId="{E8D285F8-0371-446F-99B8-A434467C6631}" dt="2019-09-06T20:21:22.498" v="123" actId="14100"/>
          <ac:spMkLst>
            <pc:docMk/>
            <pc:sldMk cId="2557081273" sldId="261"/>
            <ac:spMk id="8" creationId="{3E812821-4DB3-45D4-8AB9-A6CFA0FA5F9D}"/>
          </ac:spMkLst>
        </pc:spChg>
        <pc:spChg chg="add mod">
          <ac:chgData name="Chad Gronbach" userId="eb40a10fa1876ab6" providerId="LiveId" clId="{E8D285F8-0371-446F-99B8-A434467C6631}" dt="2019-09-06T20:22:18.823" v="181" actId="1076"/>
          <ac:spMkLst>
            <pc:docMk/>
            <pc:sldMk cId="2557081273" sldId="261"/>
            <ac:spMk id="9" creationId="{AB47DBBD-E092-4EA5-9567-BBEDF43B05E7}"/>
          </ac:spMkLst>
        </pc:spChg>
        <pc:spChg chg="add mod">
          <ac:chgData name="Chad Gronbach" userId="eb40a10fa1876ab6" providerId="LiveId" clId="{E8D285F8-0371-446F-99B8-A434467C6631}" dt="2019-09-06T20:22:01.003" v="152" actId="1076"/>
          <ac:spMkLst>
            <pc:docMk/>
            <pc:sldMk cId="2557081273" sldId="261"/>
            <ac:spMk id="10" creationId="{4A9CD350-07DB-46FD-B22D-840EBF059CCF}"/>
          </ac:spMkLst>
        </pc:spChg>
        <pc:spChg chg="add mod">
          <ac:chgData name="Chad Gronbach" userId="eb40a10fa1876ab6" providerId="LiveId" clId="{E8D285F8-0371-446F-99B8-A434467C6631}" dt="2019-09-06T20:22:55.364" v="222" actId="1076"/>
          <ac:spMkLst>
            <pc:docMk/>
            <pc:sldMk cId="2557081273" sldId="261"/>
            <ac:spMk id="11" creationId="{ECC32E82-B248-447D-B495-E1D9A6A3ECB6}"/>
          </ac:spMkLst>
        </pc:spChg>
        <pc:spChg chg="add mod">
          <ac:chgData name="Chad Gronbach" userId="eb40a10fa1876ab6" providerId="LiveId" clId="{E8D285F8-0371-446F-99B8-A434467C6631}" dt="2019-09-06T20:22:29.661" v="183" actId="1076"/>
          <ac:spMkLst>
            <pc:docMk/>
            <pc:sldMk cId="2557081273" sldId="261"/>
            <ac:spMk id="12" creationId="{EA4997BA-D05C-406F-9E22-5C5CB51DCD59}"/>
          </ac:spMkLst>
        </pc:spChg>
        <pc:spChg chg="add mod">
          <ac:chgData name="Chad Gronbach" userId="eb40a10fa1876ab6" providerId="LiveId" clId="{E8D285F8-0371-446F-99B8-A434467C6631}" dt="2019-09-06T20:23:42.013" v="229" actId="1076"/>
          <ac:spMkLst>
            <pc:docMk/>
            <pc:sldMk cId="2557081273" sldId="261"/>
            <ac:spMk id="13" creationId="{AED74395-73F1-472B-96F9-C94CED894C29}"/>
          </ac:spMkLst>
        </pc:spChg>
        <pc:picChg chg="add mod">
          <ac:chgData name="Chad Gronbach" userId="eb40a10fa1876ab6" providerId="LiveId" clId="{E8D285F8-0371-446F-99B8-A434467C6631}" dt="2019-09-06T20:19:42.028" v="7" actId="1076"/>
          <ac:picMkLst>
            <pc:docMk/>
            <pc:sldMk cId="2557081273" sldId="261"/>
            <ac:picMk id="3" creationId="{351232AD-89A9-4AA8-85C2-79F3B23C65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1305-08B7-4F2F-A09C-CD6318A9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A2FF-53F8-4A9F-A519-D27DC878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CFC-12BF-4970-807A-0A8749B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305-0A94-42BE-A4B7-B8C9BA5B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819B-CBF5-4811-8D34-3A3C5F1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DF5-C3A1-4B0C-906D-ED50173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C67C-0EB0-4E1C-83A0-A034BFE0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49A3-95CD-4868-848D-BC45ED6C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7BE-58CB-4E3B-9620-AC670EB6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9E3-EF82-428B-8CB7-B3CFB2B3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3AB8-B0DD-4D5E-96A6-AC0AE8FA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C37B0-EE47-43FC-99B3-DD1E1732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9A88-E862-448D-B345-6A9625B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14D3-9549-43E1-8DCA-DF81C9B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5A34-015F-4EE9-8234-D12DFE5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F72-36CD-4460-9320-C6A0391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ABFE-AD0A-4806-9320-32E33B26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4E4C-3ECD-40C4-87D4-E26E9BDE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BFB0-CCCC-4D0A-A47B-E978A789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3604-03D7-4B3C-9EB6-1C95C23E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D3D-E983-46F5-844E-0C0551A8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E9C5-70F9-4A28-8681-588FA1CE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104E-37D4-49E2-85B5-DDC2B0C3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3318-A9F0-4AC3-8D0B-92285CED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88F7-75E9-47D3-81B0-C14BCB8D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24A-D68A-4790-8A60-CE9C6E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ACC-B9A8-4788-B894-B72DCDEF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485D-8335-4A74-BBDA-3230E95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4A05-F0BB-47BB-AC46-6FDDCFF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6B1F-7EE1-4706-AFA2-A0CAECA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6DE8-CE58-44A4-9DFB-832F157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8BB-D6F6-40F2-8984-0B05576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8F-07C4-477E-AEA9-C9269323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D724-B79D-4E29-AA04-67D69106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88CC-C9A4-4E71-A0CB-948AF128C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49C56-AEF7-4A0D-B1BA-737CA9F8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A0D65-AB96-458F-941D-4E8AC05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9043-B56F-4B9F-AC43-7BE92877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CDA40-2097-475C-847E-1190D5BE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83E-DA85-4F21-9FC4-FB67B0AC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07EC-E86F-44A9-9DF0-E841EBDF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2D9D-016B-4860-B37C-6972478B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8861-9651-4CD3-AAEB-5208C5D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2362-A1F7-41A8-A109-55D7B08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35084-F72B-47EE-8A7F-CC1250C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816A-05B8-4C8D-B0EE-F0082EF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B4-0135-4346-AB66-96FCBC1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45-D77B-413B-AF0B-342D87E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F0D7-825B-4DB8-AED6-0313C9C3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D28C-BBB7-4928-9B7B-FFBC153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C4A5-955C-4CC9-9DC0-36857AB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512-BED4-4CCD-9C0A-86443E7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1D3-B16D-4E20-B941-AC3919E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FF92C-9101-47C4-9DBE-56AA4EDD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9655-E094-4029-963A-6AAB204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0C83-8CE4-4173-9959-F5588F89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5F14-6D7C-49A3-AB42-A5BD91B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FBDE-A8F7-48DC-B1AE-7FE3656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5F222-11B0-49F4-966C-A8CA8F70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09F0-AB8F-46E5-9E63-ADC92C85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48B3-B22F-49B1-B22C-0B013C45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20EC-1840-4FCD-B7D4-C2076C0C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AC-D938-4AA3-A39B-A36DD846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6.safelinks.protection.outlook.com/?url=http%3A%2F%2Fbit.ly%2F34jUzSW&amp;data=02%7C01%7Cdavew%40microsoft.com%7C7bb3cd66c80f483a80ff08d7351e9851%7C72f988bf86f141af91ab2d7cd011db47%7C1%7C0%7C637036277824357375&amp;sdata=E8I9z41nnRog29Zh%2BbwbuPwHgcxxGiStb4LMRJMKgjM%3D&amp;reserved=0" TargetMode="External"/><Relationship Id="rId2" Type="http://schemas.openxmlformats.org/officeDocument/2006/relationships/hyperlink" Target="https://github.com/davew-msft/2019AzureMigrateYourApps/invit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2152697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WiFi</a:t>
            </a:r>
            <a:r>
              <a:rPr lang="en-US" sz="4000" dirty="0"/>
              <a:t> SSID: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MSFTGUEST</a:t>
            </a:r>
          </a:p>
          <a:p>
            <a:r>
              <a:rPr lang="en-US" sz="4000" dirty="0"/>
              <a:t>Login Event ID (press blue button):  msevent298wg</a:t>
            </a:r>
          </a:p>
          <a:p>
            <a:r>
              <a:rPr lang="en-US" sz="4000"/>
              <a:t>Lab Repo:  </a:t>
            </a:r>
            <a:r>
              <a:rPr lang="en-US">
                <a:hlinkClick r:id="rId2" tooltip="https://github.com/davew-msft/2019azuremigrateyourapps/invitations"/>
              </a:rPr>
              <a:t>https://github.com/davew-msft/2019AzureMigrateYourApps</a:t>
            </a:r>
            <a:endParaRPr lang="en-US" sz="4000" dirty="0"/>
          </a:p>
          <a:p>
            <a:r>
              <a:rPr lang="en-US" sz="4000" dirty="0"/>
              <a:t>Signup for your Azure Lab Subscription: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0331A-AD55-4BF3-A813-B66E6E55D88C}"/>
              </a:ext>
            </a:extLst>
          </p:cNvPr>
          <p:cNvSpPr/>
          <p:nvPr/>
        </p:nvSpPr>
        <p:spPr>
          <a:xfrm>
            <a:off x="1513001" y="2512479"/>
            <a:ext cx="8405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http://bit.ly/34jUzSW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8246-E9D6-461B-B5AF-B531ABE7F627}"/>
              </a:ext>
            </a:extLst>
          </p:cNvPr>
          <p:cNvSpPr txBox="1"/>
          <p:nvPr/>
        </p:nvSpPr>
        <p:spPr>
          <a:xfrm>
            <a:off x="1453487" y="3680010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41AB-07BE-4770-8F83-CB2C9A463FE6}"/>
              </a:ext>
            </a:extLst>
          </p:cNvPr>
          <p:cNvSpPr txBox="1"/>
          <p:nvPr/>
        </p:nvSpPr>
        <p:spPr>
          <a:xfrm>
            <a:off x="1577229" y="4861158"/>
            <a:ext cx="673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Activation Code: ACTIVATE4084</a:t>
            </a:r>
          </a:p>
        </p:txBody>
      </p:sp>
    </p:spTree>
    <p:extLst>
      <p:ext uri="{BB962C8B-B14F-4D97-AF65-F5344CB8AC3E}">
        <p14:creationId xmlns:p14="http://schemas.microsoft.com/office/powerpoint/2010/main" val="30502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EA46E-D2DA-470E-A08E-819F6A58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Lab Sign Up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3BDC1-7CCD-491E-BE69-965153B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7" y="1492874"/>
            <a:ext cx="9810466" cy="421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F568-BD43-4418-A7C6-21C37A5909CA}"/>
              </a:ext>
            </a:extLst>
          </p:cNvPr>
          <p:cNvSpPr txBox="1"/>
          <p:nvPr/>
        </p:nvSpPr>
        <p:spPr>
          <a:xfrm>
            <a:off x="1776484" y="5830746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</p:spTree>
    <p:extLst>
      <p:ext uri="{BB962C8B-B14F-4D97-AF65-F5344CB8AC3E}">
        <p14:creationId xmlns:p14="http://schemas.microsoft.com/office/powerpoint/2010/main" val="17152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A6772-ACA8-49C3-8D00-1F2E8D77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1142802"/>
            <a:ext cx="1024216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F93-1DE1-485B-B1A2-B0FCEE1B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65" y="189286"/>
            <a:ext cx="4166616" cy="1000379"/>
          </a:xfrm>
        </p:spPr>
        <p:txBody>
          <a:bodyPr/>
          <a:lstStyle/>
          <a:p>
            <a:r>
              <a:rPr lang="en-US" dirty="0"/>
              <a:t>Lab Info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232AD-89A9-4AA8-85C2-79F3B23C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4" y="200685"/>
            <a:ext cx="5057055" cy="645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4305D-0E4D-40AE-9A18-75AA6882231F}"/>
              </a:ext>
            </a:extLst>
          </p:cNvPr>
          <p:cNvSpPr txBox="1"/>
          <p:nvPr/>
        </p:nvSpPr>
        <p:spPr>
          <a:xfrm>
            <a:off x="453011" y="1025868"/>
            <a:ext cx="564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get a page like this after you press the ‘launch lab’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673C9-CF34-4315-8E24-EF1137E6A409}"/>
              </a:ext>
            </a:extLst>
          </p:cNvPr>
          <p:cNvSpPr txBox="1"/>
          <p:nvPr/>
        </p:nvSpPr>
        <p:spPr>
          <a:xfrm>
            <a:off x="4101206" y="2253975"/>
            <a:ext cx="18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 Login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75F567-D685-4B6F-9EEE-114DDF148FE3}"/>
              </a:ext>
            </a:extLst>
          </p:cNvPr>
          <p:cNvSpPr/>
          <p:nvPr/>
        </p:nvSpPr>
        <p:spPr>
          <a:xfrm>
            <a:off x="6041137" y="222329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C66C-FD13-4165-B266-2AF238FE6BFF}"/>
              </a:ext>
            </a:extLst>
          </p:cNvPr>
          <p:cNvSpPr txBox="1"/>
          <p:nvPr/>
        </p:nvSpPr>
        <p:spPr>
          <a:xfrm>
            <a:off x="3669421" y="3592350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SPN Needed for Lab 3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E812821-4DB3-45D4-8AB9-A6CFA0FA5F9D}"/>
              </a:ext>
            </a:extLst>
          </p:cNvPr>
          <p:cNvSpPr/>
          <p:nvPr/>
        </p:nvSpPr>
        <p:spPr>
          <a:xfrm>
            <a:off x="5893043" y="3140528"/>
            <a:ext cx="1625515" cy="1272976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7DBBD-E092-4EA5-9567-BBEDF43B05E7}"/>
              </a:ext>
            </a:extLst>
          </p:cNvPr>
          <p:cNvSpPr txBox="1"/>
          <p:nvPr/>
        </p:nvSpPr>
        <p:spPr>
          <a:xfrm>
            <a:off x="3016964" y="4888570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SQL Server for Lab 2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A9CD350-07DB-46FD-B22D-840EBF059CCF}"/>
              </a:ext>
            </a:extLst>
          </p:cNvPr>
          <p:cNvSpPr/>
          <p:nvPr/>
        </p:nvSpPr>
        <p:spPr>
          <a:xfrm>
            <a:off x="5819398" y="485830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32E82-B248-447D-B495-E1D9A6A3ECB6}"/>
              </a:ext>
            </a:extLst>
          </p:cNvPr>
          <p:cNvSpPr txBox="1"/>
          <p:nvPr/>
        </p:nvSpPr>
        <p:spPr>
          <a:xfrm>
            <a:off x="3419856" y="5448435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Server and DevOps URL for Lab 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A4997BA-D05C-406F-9E22-5C5CB51DCD59}"/>
              </a:ext>
            </a:extLst>
          </p:cNvPr>
          <p:cNvSpPr/>
          <p:nvPr/>
        </p:nvSpPr>
        <p:spPr>
          <a:xfrm>
            <a:off x="5724144" y="553538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74395-73F1-472B-96F9-C94CED894C29}"/>
              </a:ext>
            </a:extLst>
          </p:cNvPr>
          <p:cNvSpPr txBox="1"/>
          <p:nvPr/>
        </p:nvSpPr>
        <p:spPr>
          <a:xfrm>
            <a:off x="327455" y="1706886"/>
            <a:ext cx="61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This information was also sent to your email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Azure Lab Sign Up Page</vt:lpstr>
      <vt:lpstr>PowerPoint Presentation</vt:lpstr>
      <vt:lpstr>Lab Info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Gronbach</dc:creator>
  <cp:lastModifiedBy>dave wentzel</cp:lastModifiedBy>
  <cp:revision>5</cp:revision>
  <dcterms:created xsi:type="dcterms:W3CDTF">2019-09-06T11:18:15Z</dcterms:created>
  <dcterms:modified xsi:type="dcterms:W3CDTF">2019-09-09T18:40:01Z</dcterms:modified>
</cp:coreProperties>
</file>