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1305-08B7-4F2F-A09C-CD6318A9E0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4AA2FF-53F8-4A9F-A519-D27DC878D0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04CFC-12BF-4970-807A-0A8749BBF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2A1C-68B6-4393-8E61-9D1E3F8399C3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42305-0A94-42BE-A4B7-B8C9BA5B9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4819B-CBF5-4811-8D34-3A3C5F1E9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9BF4-E190-4B52-B493-CF5C416F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272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34DF5-C3A1-4B0C-906D-ED50173C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72C67C-0EB0-4E1C-83A0-A034BFE08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C49A3-95CD-4868-848D-BC45ED6C0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2A1C-68B6-4393-8E61-9D1E3F8399C3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A57BE-58CB-4E3B-9620-AC670EB6A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EE9E3-EF82-428B-8CB7-B3CFB2B30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9BF4-E190-4B52-B493-CF5C416F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496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463AB8-B0DD-4D5E-96A6-AC0AE8FA70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C37B0-EE47-43FC-99B3-DD1E173220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F9A88-E862-448D-B345-6A9625BC4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2A1C-68B6-4393-8E61-9D1E3F8399C3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E14D3-9549-43E1-8DCA-DF81C9B4C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45A34-015F-4EE9-8234-D12DFE50F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9BF4-E190-4B52-B493-CF5C416F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544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18F72-36CD-4460-9320-C6A039121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AABFE-AD0A-4806-9320-32E33B265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E4E4C-3ECD-40C4-87D4-E26E9BDEE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2A1C-68B6-4393-8E61-9D1E3F8399C3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2BFB0-CCCC-4D0A-A47B-E978A7897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F3604-03D7-4B3C-9EB6-1C95C23E9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9BF4-E190-4B52-B493-CF5C416F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325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FED3D-E983-46F5-844E-0C0551A8E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F6E9C5-70F9-4A28-8681-588FA1CEF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8104E-37D4-49E2-85B5-DDC2B0C38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2A1C-68B6-4393-8E61-9D1E3F8399C3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03318-A9F0-4AC3-8D0B-92285CED7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588F7-75E9-47D3-81B0-C14BCB8D6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9BF4-E190-4B52-B493-CF5C416F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17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EF24A-D68A-4790-8A60-CE9C6E656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D2ACC-B9A8-4788-B894-B72DCDEF8A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3E485D-8335-4A74-BBDA-3230E9525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14A05-F0BB-47BB-AC46-6FDDCFF15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2A1C-68B6-4393-8E61-9D1E3F8399C3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276B1F-7EE1-4706-AFA2-A0CAECAE8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D56DE8-CE58-44A4-9DFB-832F1575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9BF4-E190-4B52-B493-CF5C416F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022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338BB-D6F6-40F2-8984-0B055767A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45C8F-07C4-477E-AEA9-C9269323E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FBD724-B79D-4E29-AA04-67D691062B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2288CC-C9A4-4E71-A0CB-948AF128C6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649C56-AEF7-4A0D-B1BA-737CA9F86D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5A0D65-AB96-458F-941D-4E8AC0550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2A1C-68B6-4393-8E61-9D1E3F8399C3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6A9043-B56F-4B9F-AC43-7BE928778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ECDA40-2097-475C-847E-1190D5BE6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9BF4-E190-4B52-B493-CF5C416F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66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F883E-DA85-4F21-9FC4-FB67B0AC8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7407EC-E86F-44A9-9DF0-E841EBDFE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2A1C-68B6-4393-8E61-9D1E3F8399C3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AF2D9D-016B-4860-B37C-6972478B2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158861-9651-4CD3-AAEB-5208C5D6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9BF4-E190-4B52-B493-CF5C416F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238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692362-A1F7-41A8-A109-55D7B08F5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2A1C-68B6-4393-8E61-9D1E3F8399C3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635084-F72B-47EE-8A7F-CC1250C69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BE816A-05B8-4C8D-B0EE-F0082EFF6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9BF4-E190-4B52-B493-CF5C416F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22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9A1B4-0135-4346-AB66-96FCBC193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59B45-D77B-413B-AF0B-342D87E0D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DFF0D7-825B-4DB8-AED6-0313C9C381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9DD28C-BBB7-4928-9B7B-FFBC153FE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2A1C-68B6-4393-8E61-9D1E3F8399C3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7C4A5-955C-4CC9-9DC0-36857AB6E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DB6512-BED4-4CCD-9C0A-86443E729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9BF4-E190-4B52-B493-CF5C416F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187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F51D3-B16D-4E20-B941-AC3919E3E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EFF92C-9101-47C4-9DBE-56AA4EDD18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CE9655-E094-4029-963A-6AAB20466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E10C83-8CE4-4173-9959-F5588F899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2A1C-68B6-4393-8E61-9D1E3F8399C3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895F14-6D7C-49A3-AB42-A5BD91BAC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EFBDE-A8F7-48DC-B1AE-7FE365651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9BF4-E190-4B52-B493-CF5C416F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98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85F222-11B0-49F4-966C-A8CA8F70A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A09F0-AB8F-46E5-9E63-ADC92C85F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848B3-B22F-49B1-B22C-0B013C45F7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32A1C-68B6-4393-8E61-9D1E3F8399C3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920EC-1840-4FCD-B7D4-C2076C0C59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35BAC-D938-4AA3-A39B-A36DD846B8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B9BF4-E190-4B52-B493-CF5C416F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8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%3clab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9AE2D7-4EFD-4DA8-9494-BD0A63DF2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955" y="378963"/>
            <a:ext cx="11791666" cy="2152697"/>
          </a:xfrm>
        </p:spPr>
        <p:txBody>
          <a:bodyPr>
            <a:normAutofit/>
          </a:bodyPr>
          <a:lstStyle/>
          <a:p>
            <a:r>
              <a:rPr lang="en-US" sz="4000" dirty="0" err="1"/>
              <a:t>WiFi</a:t>
            </a:r>
            <a:r>
              <a:rPr lang="en-US" sz="4000" dirty="0"/>
              <a:t> SSID:  </a:t>
            </a: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MSGUEST</a:t>
            </a:r>
          </a:p>
          <a:p>
            <a:r>
              <a:rPr lang="en-US" sz="4000" dirty="0"/>
              <a:t>Login Event ID (press blue button):  </a:t>
            </a: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&lt;event ID for MTC&gt;</a:t>
            </a:r>
          </a:p>
          <a:p>
            <a:r>
              <a:rPr lang="en-US" sz="4000" dirty="0"/>
              <a:t>Signup for your Azure Lab Subscription: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40331A-AD55-4BF3-A813-B66E6E55D88C}"/>
              </a:ext>
            </a:extLst>
          </p:cNvPr>
          <p:cNvSpPr/>
          <p:nvPr/>
        </p:nvSpPr>
        <p:spPr>
          <a:xfrm>
            <a:off x="1453487" y="2531660"/>
            <a:ext cx="840588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dirty="0">
                <a:hlinkClick r:id="rId2"/>
              </a:rPr>
              <a:t>http://bit.ly/&lt;lab</a:t>
            </a:r>
            <a:r>
              <a:rPr lang="en-US" sz="6600" dirty="0"/>
              <a:t> code&gt;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ED8246-E9D6-461B-B5AF-B531ABE7F627}"/>
              </a:ext>
            </a:extLst>
          </p:cNvPr>
          <p:cNvSpPr txBox="1"/>
          <p:nvPr/>
        </p:nvSpPr>
        <p:spPr>
          <a:xfrm>
            <a:off x="1453487" y="3680010"/>
            <a:ext cx="86390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* Sign up with an email you can access!  Don’t for get that your company VPN may block access so use a personal email if needed.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DE41AB-07BE-4770-8F83-CB2C9A463FE6}"/>
              </a:ext>
            </a:extLst>
          </p:cNvPr>
          <p:cNvSpPr txBox="1"/>
          <p:nvPr/>
        </p:nvSpPr>
        <p:spPr>
          <a:xfrm>
            <a:off x="1313279" y="4861158"/>
            <a:ext cx="83547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Activation Code: &lt;Lab Activation Code&gt;</a:t>
            </a:r>
          </a:p>
        </p:txBody>
      </p:sp>
    </p:spTree>
    <p:extLst>
      <p:ext uri="{BB962C8B-B14F-4D97-AF65-F5344CB8AC3E}">
        <p14:creationId xmlns:p14="http://schemas.microsoft.com/office/powerpoint/2010/main" val="3050236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EA46E-D2DA-470E-A08E-819F6A586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Lab Sign Up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13BDC1-7CCD-491E-BE69-965153B2C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767" y="1492874"/>
            <a:ext cx="9810466" cy="42196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80F568-BD43-4418-A7C6-21C37A5909CA}"/>
              </a:ext>
            </a:extLst>
          </p:cNvPr>
          <p:cNvSpPr txBox="1"/>
          <p:nvPr/>
        </p:nvSpPr>
        <p:spPr>
          <a:xfrm>
            <a:off x="1776484" y="5830746"/>
            <a:ext cx="86390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* Sign up with an email you can access!  Don’t for get that your company VPN may block access so use a personal email if needed.</a:t>
            </a:r>
          </a:p>
        </p:txBody>
      </p:sp>
    </p:spTree>
    <p:extLst>
      <p:ext uri="{BB962C8B-B14F-4D97-AF65-F5344CB8AC3E}">
        <p14:creationId xmlns:p14="http://schemas.microsoft.com/office/powerpoint/2010/main" val="1715223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2700C8D-191E-4F0E-A6F0-7B7548894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687" y="1487605"/>
            <a:ext cx="7151150" cy="512620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65291B3-A0B8-4D0E-8BCB-66FA4CE92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641" y="162042"/>
            <a:ext cx="10515600" cy="1325563"/>
          </a:xfrm>
        </p:spPr>
        <p:txBody>
          <a:bodyPr/>
          <a:lstStyle/>
          <a:p>
            <a:r>
              <a:rPr lang="en-US" dirty="0"/>
              <a:t>Press -&gt; Enter Lab for Login Information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010405-9783-4BB7-9615-E99F67B3FCE2}"/>
              </a:ext>
            </a:extLst>
          </p:cNvPr>
          <p:cNvSpPr txBox="1"/>
          <p:nvPr/>
        </p:nvSpPr>
        <p:spPr>
          <a:xfrm>
            <a:off x="4775807" y="1072106"/>
            <a:ext cx="61848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* This information was also sent to your email</a:t>
            </a:r>
          </a:p>
          <a:p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CC7364-6C87-438A-9B3A-2BF47A909EE3}"/>
              </a:ext>
            </a:extLst>
          </p:cNvPr>
          <p:cNvSpPr txBox="1"/>
          <p:nvPr/>
        </p:nvSpPr>
        <p:spPr>
          <a:xfrm>
            <a:off x="1461836" y="2895345"/>
            <a:ext cx="1885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 Portal Login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4A8CDE00-8F08-405F-9032-0BA078BCC375}"/>
              </a:ext>
            </a:extLst>
          </p:cNvPr>
          <p:cNvSpPr/>
          <p:nvPr/>
        </p:nvSpPr>
        <p:spPr>
          <a:xfrm>
            <a:off x="2682240" y="2956560"/>
            <a:ext cx="1625515" cy="472440"/>
          </a:xfrm>
          <a:prstGeom prst="leftBrace">
            <a:avLst>
              <a:gd name="adj1" fmla="val 8333"/>
              <a:gd name="adj2" fmla="val 5129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C9A9040-6DDF-4D27-8CDF-69F3D00EE0A5}"/>
              </a:ext>
            </a:extLst>
          </p:cNvPr>
          <p:cNvCxnSpPr/>
          <p:nvPr/>
        </p:nvCxnSpPr>
        <p:spPr>
          <a:xfrm>
            <a:off x="2261616" y="4096512"/>
            <a:ext cx="1871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9CFD4B0-A67F-4A2A-8596-5277C37F8332}"/>
              </a:ext>
            </a:extLst>
          </p:cNvPr>
          <p:cNvSpPr txBox="1"/>
          <p:nvPr/>
        </p:nvSpPr>
        <p:spPr>
          <a:xfrm>
            <a:off x="1461836" y="3797808"/>
            <a:ext cx="1884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 3 DevOps URL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6E0610F-6CF5-4AF9-A55C-27FFE4AF6AF0}"/>
              </a:ext>
            </a:extLst>
          </p:cNvPr>
          <p:cNvCxnSpPr/>
          <p:nvPr/>
        </p:nvCxnSpPr>
        <p:spPr>
          <a:xfrm>
            <a:off x="2541911" y="5218176"/>
            <a:ext cx="16093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8D47426-4481-4CBA-AC2A-DF1A3DD79C2B}"/>
              </a:ext>
            </a:extLst>
          </p:cNvPr>
          <p:cNvSpPr txBox="1"/>
          <p:nvPr/>
        </p:nvSpPr>
        <p:spPr>
          <a:xfrm>
            <a:off x="1461836" y="4778217"/>
            <a:ext cx="1673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 3 ACR Login</a:t>
            </a:r>
          </a:p>
        </p:txBody>
      </p:sp>
    </p:spTree>
    <p:extLst>
      <p:ext uri="{BB962C8B-B14F-4D97-AF65-F5344CB8AC3E}">
        <p14:creationId xmlns:p14="http://schemas.microsoft.com/office/powerpoint/2010/main" val="274338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130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Azure Lab Sign Up Page</vt:lpstr>
      <vt:lpstr>Press -&gt; Enter Lab for Login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Chad Gronbach</dc:creator>
  <cp:lastModifiedBy>Chad Gronbach</cp:lastModifiedBy>
  <cp:revision>3</cp:revision>
  <dcterms:created xsi:type="dcterms:W3CDTF">2019-09-06T11:18:15Z</dcterms:created>
  <dcterms:modified xsi:type="dcterms:W3CDTF">2019-09-06T11:37:27Z</dcterms:modified>
</cp:coreProperties>
</file>