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0" d="100"/>
          <a:sy n="90" d="100"/>
        </p:scale>
        <p:origin x="192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6645-47E9-4F4F-A02B-8A090BEB3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D01C8-6961-451B-AFAA-0DE4CD692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DDAFC-21BA-4310-9C64-C96CE6EC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A771-8AEB-4B76-A7E4-546DD1ABAB5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DAAE-9DC7-4F25-A721-F2247159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6CA5-1B5C-47D3-9F3F-82DD5A25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A390-F9DE-484B-A837-AC8C2793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AD18-E35B-433D-AF8E-66FD6148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1F201-A771-417E-920E-9258537F8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D0513-730E-4054-8C51-AA47CFCB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A771-8AEB-4B76-A7E4-546DD1ABAB5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E75B-EF49-4D93-BD34-2F42BA61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9DB80-F5AD-446A-84E7-4F49E92C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A390-F9DE-484B-A837-AC8C2793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6A0F7-6A9E-4AD5-8494-D69BC90C5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88AD2-2291-4758-A7ED-DCF756C5D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3349-1220-4CA9-A700-4E3A37BC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A771-8AEB-4B76-A7E4-546DD1ABAB5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A753C-8691-48CA-95EE-45F638CB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58D3-60C8-47C6-9DBC-DCCA8B0D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A390-F9DE-484B-A837-AC8C2793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E17E-DB45-469F-A786-B81411CC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B839-40D7-45DE-8C40-33E6B71E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92B6D-007B-4D33-B91B-2E9DD732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A771-8AEB-4B76-A7E4-546DD1ABAB5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009E-EFE3-4324-B6AD-D02AC130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62CB5-5986-46A9-8757-647C2F95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A390-F9DE-484B-A837-AC8C2793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0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FBE6-BCDD-4ED9-8FD6-708625B8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4592-20F9-458D-92E0-82E292814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FD64-46E4-4D04-A286-476C0FA0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A771-8AEB-4B76-A7E4-546DD1ABAB5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EAE99-B159-4579-A9ED-35E6EA14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387C-3795-42B6-887C-49F9D524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A390-F9DE-484B-A837-AC8C2793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4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B621-50CB-49CE-AA5C-22387870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3A8A-79B6-414F-B02F-13412CB2F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17D3F-F97F-43D3-97CF-E7F94D12E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0E304-9898-4BB4-BEEF-A09233D9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A771-8AEB-4B76-A7E4-546DD1ABAB5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EC997-B5BB-4916-B4C0-230C49A5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544D5-0DF3-4684-A748-8373E1B9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A390-F9DE-484B-A837-AC8C2793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6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C211-F213-4008-BFD4-1E492E2A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F1C7-F6A6-4B74-87E7-685D3B30E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FCC44-8F49-4CD9-B578-77349827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F9DFE-6BEC-42F8-957D-F81DCAD14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7F7D7-0FF0-4E4A-B303-4D7DFFEDB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172F9-995E-458F-AEA9-6A445A95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A771-8AEB-4B76-A7E4-546DD1ABAB5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D81C3-825A-4A57-9590-810F07D1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BF113-6F2C-49EB-A80A-AB86C950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A390-F9DE-484B-A837-AC8C2793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9247-BB23-42BD-8FB7-D71B5200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14D01-A247-4A9E-A63C-851BCB39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A771-8AEB-4B76-A7E4-546DD1ABAB5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310FA-FEAA-4E7B-9DC5-46E49275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986CB-5379-4F36-8670-9848EF0D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A390-F9DE-484B-A837-AC8C2793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3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B0811-E120-4BF1-B7C6-4B493EEF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A771-8AEB-4B76-A7E4-546DD1ABAB5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D9FAF-3F60-46B1-AA0E-B77C40F6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96E60-EEC3-42F4-B39D-10285C14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A390-F9DE-484B-A837-AC8C2793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7505-C30C-4296-9985-C45C8FC1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8DFF7-E097-4BF3-9CCE-99FCD48E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E0920-3231-4927-857C-FDC0B8C0B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5024-90E6-49E7-BFD3-9FCDC761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A771-8AEB-4B76-A7E4-546DD1ABAB5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7A924-17D8-4725-856C-CD3CB51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063-3BF0-4AF8-AF96-4834C97C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A390-F9DE-484B-A837-AC8C2793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B588-802E-4152-A3BF-6E713E0E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8F32A-C9F1-4F45-B364-49C89C10B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5D183-896D-401E-BC76-C422B63B9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EDFE5-6DA5-4710-90F8-05C8B4A2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A771-8AEB-4B76-A7E4-546DD1ABAB5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CDDB7-3593-42ED-B97D-99B85BC6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D1C4C-AB41-47E3-9115-09648650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A390-F9DE-484B-A837-AC8C2793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952D4-25B1-4944-8C01-48B6D0FD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23E8E-3C67-4BDD-8A1D-162D35FD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409A-840B-4186-BF25-DC3AFCDE2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9A771-8AEB-4B76-A7E4-546DD1ABAB5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AB25-940B-4158-A3C3-A03FBA9EA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5ADE0-4AE6-4590-9AA2-BA85BD3B1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A390-F9DE-484B-A837-AC8C2793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AE5CC3-869D-47A3-8638-6CCA60B17BD7}"/>
              </a:ext>
            </a:extLst>
          </p:cNvPr>
          <p:cNvSpPr/>
          <p:nvPr/>
        </p:nvSpPr>
        <p:spPr>
          <a:xfrm>
            <a:off x="0" y="0"/>
            <a:ext cx="12192000" cy="59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Fusor! Live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28479-376E-418E-B7EC-5CFB087BAEB2}"/>
              </a:ext>
            </a:extLst>
          </p:cNvPr>
          <p:cNvSpPr/>
          <p:nvPr/>
        </p:nvSpPr>
        <p:spPr>
          <a:xfrm>
            <a:off x="0" y="595902"/>
            <a:ext cx="12192000" cy="323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DD7CE-37B3-41BC-91BF-ADE89F813431}"/>
              </a:ext>
            </a:extLst>
          </p:cNvPr>
          <p:cNvSpPr txBox="1"/>
          <p:nvPr/>
        </p:nvSpPr>
        <p:spPr>
          <a:xfrm>
            <a:off x="1561673" y="573054"/>
            <a:ext cx="101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r>
              <a:rPr lang="en-US" b="1" dirty="0"/>
              <a:t>		</a:t>
            </a:r>
            <a:r>
              <a:rPr lang="en-US" dirty="0"/>
              <a:t>About</a:t>
            </a:r>
            <a:r>
              <a:rPr lang="en-US" b="1" dirty="0"/>
              <a:t>		</a:t>
            </a:r>
            <a:r>
              <a:rPr lang="en-US" dirty="0"/>
              <a:t>Photos</a:t>
            </a:r>
            <a:r>
              <a:rPr lang="en-US" b="1" dirty="0"/>
              <a:t>		</a:t>
            </a:r>
            <a:r>
              <a:rPr lang="en-US" dirty="0"/>
              <a:t>Crew Logs</a:t>
            </a:r>
            <a:r>
              <a:rPr lang="en-US" b="1" dirty="0"/>
              <a:t>		</a:t>
            </a:r>
            <a:r>
              <a:rPr lang="en-US" dirty="0"/>
              <a:t>Status 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55BB2-0BDE-4695-8A94-45FF1D0EC9FA}"/>
              </a:ext>
            </a:extLst>
          </p:cNvPr>
          <p:cNvSpPr txBox="1"/>
          <p:nvPr/>
        </p:nvSpPr>
        <p:spPr>
          <a:xfrm>
            <a:off x="4258339" y="1515440"/>
            <a:ext cx="3675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Fusor 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28471-1630-49FF-9699-924A8EFC59CD}"/>
              </a:ext>
            </a:extLst>
          </p:cNvPr>
          <p:cNvSpPr txBox="1"/>
          <p:nvPr/>
        </p:nvSpPr>
        <p:spPr>
          <a:xfrm>
            <a:off x="6310422" y="2817627"/>
            <a:ext cx="1034257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Submit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BF76D-18E2-4A88-8FE0-275247833884}"/>
              </a:ext>
            </a:extLst>
          </p:cNvPr>
          <p:cNvSpPr/>
          <p:nvPr/>
        </p:nvSpPr>
        <p:spPr>
          <a:xfrm>
            <a:off x="4818321" y="2817627"/>
            <a:ext cx="149210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CFEAF6-0F5D-4FD3-9CD5-D21B05D46E46}"/>
              </a:ext>
            </a:extLst>
          </p:cNvPr>
          <p:cNvSpPr txBox="1"/>
          <p:nvPr/>
        </p:nvSpPr>
        <p:spPr>
          <a:xfrm>
            <a:off x="4818321" y="3955311"/>
            <a:ext cx="1622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Hours Logged:</a:t>
            </a:r>
          </a:p>
          <a:p>
            <a:r>
              <a:rPr lang="en-US" sz="1400" dirty="0"/>
              <a:t>Last Login:</a:t>
            </a:r>
          </a:p>
        </p:txBody>
      </p:sp>
    </p:spTree>
    <p:extLst>
      <p:ext uri="{BB962C8B-B14F-4D97-AF65-F5344CB8AC3E}">
        <p14:creationId xmlns:p14="http://schemas.microsoft.com/office/powerpoint/2010/main" val="102110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0B2C40-FA51-44F6-8DE2-603247FC58CD}"/>
              </a:ext>
            </a:extLst>
          </p:cNvPr>
          <p:cNvSpPr/>
          <p:nvPr/>
        </p:nvSpPr>
        <p:spPr>
          <a:xfrm>
            <a:off x="2286002" y="1428107"/>
            <a:ext cx="7751851" cy="49778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Feed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AE5CC3-869D-47A3-8638-6CCA60B17BD7}"/>
              </a:ext>
            </a:extLst>
          </p:cNvPr>
          <p:cNvSpPr/>
          <p:nvPr/>
        </p:nvSpPr>
        <p:spPr>
          <a:xfrm>
            <a:off x="0" y="0"/>
            <a:ext cx="12192000" cy="59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Fusor! Live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28479-376E-418E-B7EC-5CFB087BAEB2}"/>
              </a:ext>
            </a:extLst>
          </p:cNvPr>
          <p:cNvSpPr/>
          <p:nvPr/>
        </p:nvSpPr>
        <p:spPr>
          <a:xfrm>
            <a:off x="0" y="595902"/>
            <a:ext cx="12192000" cy="323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DD7CE-37B3-41BC-91BF-ADE89F813431}"/>
              </a:ext>
            </a:extLst>
          </p:cNvPr>
          <p:cNvSpPr txBox="1"/>
          <p:nvPr/>
        </p:nvSpPr>
        <p:spPr>
          <a:xfrm>
            <a:off x="1561673" y="573054"/>
            <a:ext cx="101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		</a:t>
            </a:r>
            <a:r>
              <a:rPr lang="en-US" dirty="0"/>
              <a:t>About</a:t>
            </a:r>
            <a:r>
              <a:rPr lang="en-US" b="1" dirty="0"/>
              <a:t>		</a:t>
            </a:r>
            <a:r>
              <a:rPr lang="en-US" dirty="0"/>
              <a:t>Photos</a:t>
            </a:r>
            <a:r>
              <a:rPr lang="en-US" b="1" dirty="0"/>
              <a:t>		</a:t>
            </a:r>
            <a:r>
              <a:rPr lang="en-US" dirty="0"/>
              <a:t>Crew Logs</a:t>
            </a:r>
            <a:r>
              <a:rPr lang="en-US" b="1" dirty="0"/>
              <a:t>		</a:t>
            </a:r>
            <a:r>
              <a:rPr lang="en-US" dirty="0"/>
              <a:t>Status 	</a:t>
            </a:r>
          </a:p>
        </p:txBody>
      </p:sp>
    </p:spTree>
    <p:extLst>
      <p:ext uri="{BB962C8B-B14F-4D97-AF65-F5344CB8AC3E}">
        <p14:creationId xmlns:p14="http://schemas.microsoft.com/office/powerpoint/2010/main" val="52153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AE5CC3-869D-47A3-8638-6CCA60B17BD7}"/>
              </a:ext>
            </a:extLst>
          </p:cNvPr>
          <p:cNvSpPr/>
          <p:nvPr/>
        </p:nvSpPr>
        <p:spPr>
          <a:xfrm>
            <a:off x="0" y="0"/>
            <a:ext cx="12192000" cy="59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Fusor! Live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28479-376E-418E-B7EC-5CFB087BAEB2}"/>
              </a:ext>
            </a:extLst>
          </p:cNvPr>
          <p:cNvSpPr/>
          <p:nvPr/>
        </p:nvSpPr>
        <p:spPr>
          <a:xfrm>
            <a:off x="0" y="595902"/>
            <a:ext cx="12192000" cy="323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DD7CE-37B3-41BC-91BF-ADE89F813431}"/>
              </a:ext>
            </a:extLst>
          </p:cNvPr>
          <p:cNvSpPr txBox="1"/>
          <p:nvPr/>
        </p:nvSpPr>
        <p:spPr>
          <a:xfrm>
            <a:off x="1561673" y="573054"/>
            <a:ext cx="101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r>
              <a:rPr lang="en-US" b="1" dirty="0"/>
              <a:t>		About		</a:t>
            </a:r>
            <a:r>
              <a:rPr lang="en-US" dirty="0"/>
              <a:t>Photos</a:t>
            </a:r>
            <a:r>
              <a:rPr lang="en-US" b="1" dirty="0"/>
              <a:t>		</a:t>
            </a:r>
            <a:r>
              <a:rPr lang="en-US" dirty="0"/>
              <a:t>Crew Logs</a:t>
            </a:r>
            <a:r>
              <a:rPr lang="en-US" b="1" dirty="0"/>
              <a:t>		</a:t>
            </a:r>
            <a:r>
              <a:rPr lang="en-US" dirty="0"/>
              <a:t>Status 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D8B012-6A0E-44D5-BBB0-986BBD1C2C71}"/>
              </a:ext>
            </a:extLst>
          </p:cNvPr>
          <p:cNvSpPr/>
          <p:nvPr/>
        </p:nvSpPr>
        <p:spPr>
          <a:xfrm>
            <a:off x="1687879" y="1515440"/>
            <a:ext cx="2650733" cy="2404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42E44-07B8-4C6F-891F-51F20E3EEFE2}"/>
              </a:ext>
            </a:extLst>
          </p:cNvPr>
          <p:cNvSpPr txBox="1"/>
          <p:nvPr/>
        </p:nvSpPr>
        <p:spPr>
          <a:xfrm>
            <a:off x="4775714" y="1515440"/>
            <a:ext cx="54836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Morbi</a:t>
            </a:r>
            <a:r>
              <a:rPr lang="en-US" sz="1400" dirty="0"/>
              <a:t> cursus </a:t>
            </a:r>
            <a:r>
              <a:rPr lang="en-US" sz="1400" dirty="0" err="1"/>
              <a:t>felis</a:t>
            </a:r>
            <a:r>
              <a:rPr lang="en-US" sz="1400" dirty="0"/>
              <a:t> </a:t>
            </a:r>
            <a:r>
              <a:rPr lang="en-US" sz="1400" dirty="0" err="1"/>
              <a:t>vel</a:t>
            </a:r>
            <a:r>
              <a:rPr lang="en-US" sz="1400" dirty="0"/>
              <a:t> </a:t>
            </a:r>
            <a:r>
              <a:rPr lang="en-US" sz="1400" dirty="0" err="1"/>
              <a:t>imperdiet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. </a:t>
            </a:r>
            <a:r>
              <a:rPr lang="en-US" sz="1400" dirty="0" err="1"/>
              <a:t>Phasellus</a:t>
            </a:r>
            <a:r>
              <a:rPr lang="en-US" sz="1400" dirty="0"/>
              <a:t> dui </a:t>
            </a:r>
            <a:r>
              <a:rPr lang="en-US" sz="1400" dirty="0" err="1"/>
              <a:t>neque</a:t>
            </a:r>
            <a:r>
              <a:rPr lang="en-US" sz="1400" dirty="0"/>
              <a:t>, </a:t>
            </a:r>
            <a:r>
              <a:rPr lang="en-US" sz="1400" dirty="0" err="1"/>
              <a:t>lobortis</a:t>
            </a:r>
            <a:r>
              <a:rPr lang="en-US" sz="1400" dirty="0"/>
              <a:t> vitae </a:t>
            </a:r>
            <a:r>
              <a:rPr lang="en-US" sz="1400" dirty="0" err="1"/>
              <a:t>ultrices</a:t>
            </a:r>
            <a:r>
              <a:rPr lang="en-US" sz="1400" dirty="0"/>
              <a:t> </a:t>
            </a:r>
            <a:r>
              <a:rPr lang="en-US" sz="1400" dirty="0" err="1"/>
              <a:t>sed</a:t>
            </a:r>
            <a:r>
              <a:rPr lang="en-US" sz="1400" dirty="0"/>
              <a:t>, </a:t>
            </a:r>
            <a:r>
              <a:rPr lang="en-US" sz="1400" dirty="0" err="1"/>
              <a:t>dapibus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odio</a:t>
            </a:r>
            <a:r>
              <a:rPr lang="en-US" sz="1400" dirty="0"/>
              <a:t>.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augue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, porta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sagittis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imperdiet</a:t>
            </a:r>
            <a:r>
              <a:rPr lang="en-US" sz="1400" dirty="0"/>
              <a:t> id libero. </a:t>
            </a:r>
            <a:r>
              <a:rPr lang="en-US" sz="1400" dirty="0" err="1"/>
              <a:t>Quisque</a:t>
            </a:r>
            <a:r>
              <a:rPr lang="en-US" sz="1400" dirty="0"/>
              <a:t> </a:t>
            </a:r>
            <a:r>
              <a:rPr lang="en-US" sz="1400" dirty="0" err="1"/>
              <a:t>odio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</a:t>
            </a:r>
            <a:r>
              <a:rPr lang="en-US" sz="1400" dirty="0" err="1"/>
              <a:t>auctor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vulputate</a:t>
            </a:r>
            <a:r>
              <a:rPr lang="en-US" sz="1400" dirty="0"/>
              <a:t> vitae, tempus </a:t>
            </a:r>
            <a:r>
              <a:rPr lang="en-US" sz="1400" dirty="0" err="1"/>
              <a:t>vel</a:t>
            </a:r>
            <a:r>
              <a:rPr lang="en-US" sz="1400" dirty="0"/>
              <a:t> dolor. </a:t>
            </a:r>
            <a:r>
              <a:rPr lang="en-US" sz="1400" dirty="0" err="1"/>
              <a:t>Donec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mi </a:t>
            </a:r>
            <a:r>
              <a:rPr lang="en-US" sz="1400" dirty="0" err="1"/>
              <a:t>massa</a:t>
            </a:r>
            <a:r>
              <a:rPr lang="en-US" sz="1400" dirty="0"/>
              <a:t>, </a:t>
            </a:r>
            <a:r>
              <a:rPr lang="en-US" sz="1400" dirty="0" err="1"/>
              <a:t>nec</a:t>
            </a:r>
            <a:r>
              <a:rPr lang="en-US" sz="1400" dirty="0"/>
              <a:t> porta </a:t>
            </a:r>
            <a:r>
              <a:rPr lang="en-US" sz="1400" dirty="0" err="1"/>
              <a:t>est</a:t>
            </a:r>
            <a:r>
              <a:rPr lang="en-US" sz="1400" dirty="0"/>
              <a:t> semper et. Integer </a:t>
            </a:r>
            <a:r>
              <a:rPr lang="en-US" sz="1400" dirty="0" err="1"/>
              <a:t>rhoncus</a:t>
            </a:r>
            <a:r>
              <a:rPr lang="en-US" sz="1400" dirty="0"/>
              <a:t> </a:t>
            </a:r>
            <a:r>
              <a:rPr lang="en-US" sz="1400" dirty="0" err="1"/>
              <a:t>felis</a:t>
            </a:r>
            <a:r>
              <a:rPr lang="en-US" sz="1400" dirty="0"/>
              <a:t> </a:t>
            </a:r>
            <a:r>
              <a:rPr lang="en-US" sz="1400" dirty="0" err="1"/>
              <a:t>neque</a:t>
            </a:r>
            <a:r>
              <a:rPr lang="en-US" sz="1400" dirty="0"/>
              <a:t>. In </a:t>
            </a:r>
            <a:r>
              <a:rPr lang="en-US" sz="1400" dirty="0" err="1"/>
              <a:t>hac</a:t>
            </a:r>
            <a:r>
              <a:rPr lang="en-US" sz="1400" dirty="0"/>
              <a:t> </a:t>
            </a:r>
            <a:r>
              <a:rPr lang="en-US" sz="1400" dirty="0" err="1"/>
              <a:t>habitasse</a:t>
            </a:r>
            <a:r>
              <a:rPr lang="en-US" sz="1400" dirty="0"/>
              <a:t> </a:t>
            </a:r>
            <a:r>
              <a:rPr lang="en-US" sz="1400" dirty="0" err="1"/>
              <a:t>platea</a:t>
            </a:r>
            <a:r>
              <a:rPr lang="en-US" sz="1400" dirty="0"/>
              <a:t> </a:t>
            </a:r>
            <a:r>
              <a:rPr lang="en-US" sz="1400" dirty="0" err="1"/>
              <a:t>dictumst</a:t>
            </a:r>
            <a:r>
              <a:rPr lang="en-US" sz="1400" dirty="0"/>
              <a:t>.</a:t>
            </a:r>
          </a:p>
          <a:p>
            <a:pPr algn="just"/>
            <a:r>
              <a:rPr lang="en-US" sz="1400" dirty="0" err="1"/>
              <a:t>Quisque</a:t>
            </a:r>
            <a:r>
              <a:rPr lang="en-US" sz="1400" dirty="0"/>
              <a:t> a lorem </a:t>
            </a:r>
            <a:r>
              <a:rPr lang="en-US" sz="1400" dirty="0" err="1"/>
              <a:t>lectus</a:t>
            </a:r>
            <a:r>
              <a:rPr lang="en-US" sz="1400" dirty="0"/>
              <a:t>.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urna</a:t>
            </a:r>
            <a:r>
              <a:rPr lang="en-US" sz="1400" dirty="0"/>
              <a:t> </a:t>
            </a:r>
            <a:r>
              <a:rPr lang="en-US" sz="1400" dirty="0" err="1"/>
              <a:t>sapien</a:t>
            </a:r>
            <a:r>
              <a:rPr lang="en-US" sz="1400" dirty="0"/>
              <a:t>, </a:t>
            </a:r>
            <a:r>
              <a:rPr lang="en-US" sz="1400" dirty="0" err="1"/>
              <a:t>viverra</a:t>
            </a:r>
            <a:r>
              <a:rPr lang="en-US" sz="1400" dirty="0"/>
              <a:t> id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egestas</a:t>
            </a:r>
            <a:r>
              <a:rPr lang="en-US" sz="1400" dirty="0"/>
              <a:t> </a:t>
            </a:r>
            <a:r>
              <a:rPr lang="en-US" sz="1400" dirty="0" err="1"/>
              <a:t>sagittis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. </a:t>
            </a:r>
            <a:r>
              <a:rPr lang="en-US" sz="1400" dirty="0" err="1"/>
              <a:t>Fusce</a:t>
            </a:r>
            <a:r>
              <a:rPr lang="en-US" sz="1400" dirty="0"/>
              <a:t> vitae </a:t>
            </a:r>
            <a:r>
              <a:rPr lang="en-US" sz="1400" dirty="0" err="1"/>
              <a:t>turpis</a:t>
            </a:r>
            <a:r>
              <a:rPr lang="en-US" sz="1400" dirty="0"/>
              <a:t> ipsum. </a:t>
            </a:r>
            <a:r>
              <a:rPr lang="en-US" sz="1400" dirty="0" err="1"/>
              <a:t>Pellentesque</a:t>
            </a:r>
            <a:r>
              <a:rPr lang="en-US" sz="1400" dirty="0"/>
              <a:t> </a:t>
            </a:r>
            <a:r>
              <a:rPr lang="en-US" sz="1400" dirty="0" err="1"/>
              <a:t>vel</a:t>
            </a:r>
            <a:r>
              <a:rPr lang="en-US" sz="1400" dirty="0"/>
              <a:t> </a:t>
            </a:r>
            <a:r>
              <a:rPr lang="en-US" sz="1400" dirty="0" err="1"/>
              <a:t>laoreet</a:t>
            </a:r>
            <a:r>
              <a:rPr lang="en-US" sz="1400" dirty="0"/>
              <a:t> </a:t>
            </a:r>
            <a:r>
              <a:rPr lang="en-US" sz="1400" dirty="0" err="1"/>
              <a:t>velit</a:t>
            </a:r>
            <a:r>
              <a:rPr lang="en-US" sz="1400" dirty="0"/>
              <a:t>. </a:t>
            </a:r>
            <a:r>
              <a:rPr lang="en-US" sz="1400" dirty="0" err="1"/>
              <a:t>Nulla</a:t>
            </a:r>
            <a:r>
              <a:rPr lang="en-US" sz="1400" dirty="0"/>
              <a:t> </a:t>
            </a:r>
            <a:r>
              <a:rPr lang="en-US" sz="1400" dirty="0" err="1"/>
              <a:t>facilisi</a:t>
            </a:r>
            <a:r>
              <a:rPr lang="en-US" sz="1400" dirty="0"/>
              <a:t>.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/>
              <a:t>sollicitudin</a:t>
            </a:r>
            <a:r>
              <a:rPr lang="en-US" sz="1400" dirty="0"/>
              <a:t>.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sapien</a:t>
            </a:r>
            <a:r>
              <a:rPr lang="en-US" sz="1400" dirty="0"/>
              <a:t> at </a:t>
            </a:r>
            <a:r>
              <a:rPr lang="en-US" sz="1400" dirty="0" err="1"/>
              <a:t>nulla</a:t>
            </a:r>
            <a:r>
              <a:rPr lang="en-US" sz="1400" dirty="0"/>
              <a:t> </a:t>
            </a:r>
            <a:r>
              <a:rPr lang="en-US" sz="1400" dirty="0" err="1"/>
              <a:t>auctor</a:t>
            </a:r>
            <a:r>
              <a:rPr lang="en-US" sz="1400" dirty="0"/>
              <a:t> </a:t>
            </a:r>
            <a:r>
              <a:rPr lang="en-US" sz="1400" dirty="0" err="1"/>
              <a:t>commodo</a:t>
            </a:r>
            <a:r>
              <a:rPr lang="en-US" sz="1400" dirty="0"/>
              <a:t>. </a:t>
            </a:r>
            <a:r>
              <a:rPr lang="en-US" sz="1400" dirty="0" err="1"/>
              <a:t>Quisque</a:t>
            </a:r>
            <a:r>
              <a:rPr lang="en-US" sz="1400" dirty="0"/>
              <a:t> </a:t>
            </a:r>
            <a:r>
              <a:rPr lang="en-US" sz="1400" dirty="0" err="1"/>
              <a:t>eget</a:t>
            </a:r>
            <a:r>
              <a:rPr lang="en-US" sz="1400" dirty="0"/>
              <a:t> </a:t>
            </a:r>
            <a:r>
              <a:rPr lang="en-US" sz="1400" dirty="0" err="1"/>
              <a:t>efficitur</a:t>
            </a:r>
            <a:r>
              <a:rPr lang="en-US" sz="1400" dirty="0"/>
              <a:t> </a:t>
            </a:r>
            <a:r>
              <a:rPr lang="en-US" sz="1400" dirty="0" err="1"/>
              <a:t>erat</a:t>
            </a:r>
            <a:r>
              <a:rPr lang="en-US" sz="1400" dirty="0"/>
              <a:t>, id maximus ante.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A0B61-F23E-46C7-9B34-8F7CD8CA865A}"/>
              </a:ext>
            </a:extLst>
          </p:cNvPr>
          <p:cNvSpPr txBox="1"/>
          <p:nvPr/>
        </p:nvSpPr>
        <p:spPr>
          <a:xfrm>
            <a:off x="1561673" y="4387864"/>
            <a:ext cx="58763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Morbi</a:t>
            </a:r>
            <a:r>
              <a:rPr lang="en-US" sz="1400" dirty="0"/>
              <a:t> cursus </a:t>
            </a:r>
            <a:r>
              <a:rPr lang="en-US" sz="1400" dirty="0" err="1"/>
              <a:t>felis</a:t>
            </a:r>
            <a:r>
              <a:rPr lang="en-US" sz="1400" dirty="0"/>
              <a:t> </a:t>
            </a:r>
            <a:r>
              <a:rPr lang="en-US" sz="1400" dirty="0" err="1"/>
              <a:t>vel</a:t>
            </a:r>
            <a:r>
              <a:rPr lang="en-US" sz="1400" dirty="0"/>
              <a:t> </a:t>
            </a:r>
            <a:r>
              <a:rPr lang="en-US" sz="1400" dirty="0" err="1"/>
              <a:t>imperdiet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. </a:t>
            </a:r>
            <a:r>
              <a:rPr lang="en-US" sz="1400" dirty="0" err="1"/>
              <a:t>Phasellus</a:t>
            </a:r>
            <a:r>
              <a:rPr lang="en-US" sz="1400" dirty="0"/>
              <a:t> dui </a:t>
            </a:r>
            <a:r>
              <a:rPr lang="en-US" sz="1400" dirty="0" err="1"/>
              <a:t>neque</a:t>
            </a:r>
            <a:r>
              <a:rPr lang="en-US" sz="1400" dirty="0"/>
              <a:t>, </a:t>
            </a:r>
            <a:r>
              <a:rPr lang="en-US" sz="1400" dirty="0" err="1"/>
              <a:t>lobortis</a:t>
            </a:r>
            <a:r>
              <a:rPr lang="en-US" sz="1400" dirty="0"/>
              <a:t> vitae </a:t>
            </a:r>
            <a:r>
              <a:rPr lang="en-US" sz="1400" dirty="0" err="1"/>
              <a:t>ultrices</a:t>
            </a:r>
            <a:r>
              <a:rPr lang="en-US" sz="1400" dirty="0"/>
              <a:t> </a:t>
            </a:r>
            <a:r>
              <a:rPr lang="en-US" sz="1400" dirty="0" err="1"/>
              <a:t>sed</a:t>
            </a:r>
            <a:r>
              <a:rPr lang="en-US" sz="1400" dirty="0"/>
              <a:t>, </a:t>
            </a:r>
            <a:r>
              <a:rPr lang="en-US" sz="1400" dirty="0" err="1"/>
              <a:t>dapibus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odio</a:t>
            </a:r>
            <a:r>
              <a:rPr lang="en-US" sz="1400" dirty="0"/>
              <a:t>.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augue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, porta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sagittis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imperdiet</a:t>
            </a:r>
            <a:r>
              <a:rPr lang="en-US" sz="1400" dirty="0"/>
              <a:t> id libero. </a:t>
            </a:r>
            <a:r>
              <a:rPr lang="en-US" sz="1400" dirty="0" err="1"/>
              <a:t>Quisque</a:t>
            </a:r>
            <a:r>
              <a:rPr lang="en-US" sz="1400" dirty="0"/>
              <a:t> </a:t>
            </a:r>
            <a:r>
              <a:rPr lang="en-US" sz="1400" dirty="0" err="1"/>
              <a:t>odio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</a:t>
            </a:r>
            <a:r>
              <a:rPr lang="en-US" sz="1400" dirty="0" err="1"/>
              <a:t>auctor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vulputate</a:t>
            </a:r>
            <a:r>
              <a:rPr lang="en-US" sz="1400" dirty="0"/>
              <a:t> vitae, tempus </a:t>
            </a:r>
            <a:r>
              <a:rPr lang="en-US" sz="1400" dirty="0" err="1"/>
              <a:t>vel</a:t>
            </a:r>
            <a:r>
              <a:rPr lang="en-US" sz="1400" dirty="0"/>
              <a:t> dolor. </a:t>
            </a:r>
            <a:r>
              <a:rPr lang="en-US" sz="1400" dirty="0" err="1"/>
              <a:t>Donec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mi </a:t>
            </a:r>
            <a:r>
              <a:rPr lang="en-US" sz="1400" dirty="0" err="1"/>
              <a:t>massa</a:t>
            </a:r>
            <a:r>
              <a:rPr lang="en-US" sz="1400" dirty="0"/>
              <a:t>, </a:t>
            </a:r>
            <a:r>
              <a:rPr lang="en-US" sz="1400" dirty="0" err="1"/>
              <a:t>nec</a:t>
            </a:r>
            <a:r>
              <a:rPr lang="en-US" sz="1400" dirty="0"/>
              <a:t> porta </a:t>
            </a:r>
            <a:r>
              <a:rPr lang="en-US" sz="1400" dirty="0" err="1"/>
              <a:t>est</a:t>
            </a:r>
            <a:r>
              <a:rPr lang="en-US" sz="1400" dirty="0"/>
              <a:t> semper et. Integer </a:t>
            </a:r>
            <a:r>
              <a:rPr lang="en-US" sz="1400" dirty="0" err="1"/>
              <a:t>rhoncus</a:t>
            </a:r>
            <a:r>
              <a:rPr lang="en-US" sz="1400" dirty="0"/>
              <a:t> </a:t>
            </a:r>
            <a:r>
              <a:rPr lang="en-US" sz="1400" dirty="0" err="1"/>
              <a:t>felis</a:t>
            </a:r>
            <a:r>
              <a:rPr lang="en-US" sz="1400" dirty="0"/>
              <a:t> </a:t>
            </a:r>
            <a:r>
              <a:rPr lang="en-US" sz="1400" dirty="0" err="1"/>
              <a:t>neque</a:t>
            </a:r>
            <a:r>
              <a:rPr lang="en-US" sz="1400" dirty="0"/>
              <a:t>. In </a:t>
            </a:r>
            <a:r>
              <a:rPr lang="en-US" sz="1400" dirty="0" err="1"/>
              <a:t>hac</a:t>
            </a:r>
            <a:r>
              <a:rPr lang="en-US" sz="1400" dirty="0"/>
              <a:t> </a:t>
            </a:r>
            <a:r>
              <a:rPr lang="en-US" sz="1400" dirty="0" err="1"/>
              <a:t>habitasse</a:t>
            </a:r>
            <a:r>
              <a:rPr lang="en-US" sz="1400" dirty="0"/>
              <a:t> </a:t>
            </a:r>
            <a:r>
              <a:rPr lang="en-US" sz="1400" dirty="0" err="1"/>
              <a:t>platea</a:t>
            </a:r>
            <a:r>
              <a:rPr lang="en-US" sz="1400" dirty="0"/>
              <a:t> </a:t>
            </a:r>
            <a:r>
              <a:rPr lang="en-US" sz="1400" dirty="0" err="1"/>
              <a:t>dictumst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F03E5-A4C3-4AFC-A58C-13F716F5E30E}"/>
              </a:ext>
            </a:extLst>
          </p:cNvPr>
          <p:cNvSpPr/>
          <p:nvPr/>
        </p:nvSpPr>
        <p:spPr>
          <a:xfrm>
            <a:off x="7755419" y="4387864"/>
            <a:ext cx="2503969" cy="144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6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AE5CC3-869D-47A3-8638-6CCA60B17BD7}"/>
              </a:ext>
            </a:extLst>
          </p:cNvPr>
          <p:cNvSpPr/>
          <p:nvPr/>
        </p:nvSpPr>
        <p:spPr>
          <a:xfrm>
            <a:off x="0" y="0"/>
            <a:ext cx="12192000" cy="59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Fusor! Live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28479-376E-418E-B7EC-5CFB087BAEB2}"/>
              </a:ext>
            </a:extLst>
          </p:cNvPr>
          <p:cNvSpPr/>
          <p:nvPr/>
        </p:nvSpPr>
        <p:spPr>
          <a:xfrm>
            <a:off x="0" y="595902"/>
            <a:ext cx="12192000" cy="323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DD7CE-37B3-41BC-91BF-ADE89F813431}"/>
              </a:ext>
            </a:extLst>
          </p:cNvPr>
          <p:cNvSpPr txBox="1"/>
          <p:nvPr/>
        </p:nvSpPr>
        <p:spPr>
          <a:xfrm>
            <a:off x="1561673" y="573054"/>
            <a:ext cx="101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r>
              <a:rPr lang="en-US" b="1" dirty="0"/>
              <a:t>		</a:t>
            </a:r>
            <a:r>
              <a:rPr lang="en-US" dirty="0"/>
              <a:t>About</a:t>
            </a:r>
            <a:r>
              <a:rPr lang="en-US" b="1" dirty="0"/>
              <a:t>		Photos		</a:t>
            </a:r>
            <a:r>
              <a:rPr lang="en-US" dirty="0"/>
              <a:t>Crew Logs</a:t>
            </a:r>
            <a:r>
              <a:rPr lang="en-US" b="1" dirty="0"/>
              <a:t>		</a:t>
            </a:r>
            <a:r>
              <a:rPr lang="en-US" dirty="0"/>
              <a:t>Status 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C538FC-7F00-4092-BDC7-454821C440A2}"/>
              </a:ext>
            </a:extLst>
          </p:cNvPr>
          <p:cNvSpPr/>
          <p:nvPr/>
        </p:nvSpPr>
        <p:spPr>
          <a:xfrm>
            <a:off x="2971800" y="1584251"/>
            <a:ext cx="6342321" cy="3423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EB29A89-D7A3-446D-85D2-4A504BF3906B}"/>
              </a:ext>
            </a:extLst>
          </p:cNvPr>
          <p:cNvSpPr/>
          <p:nvPr/>
        </p:nvSpPr>
        <p:spPr>
          <a:xfrm>
            <a:off x="9027043" y="3046228"/>
            <a:ext cx="733646" cy="4997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A620585-31AB-47DE-8F77-E68178E74370}"/>
              </a:ext>
            </a:extLst>
          </p:cNvPr>
          <p:cNvSpPr/>
          <p:nvPr/>
        </p:nvSpPr>
        <p:spPr>
          <a:xfrm flipH="1">
            <a:off x="2525232" y="3046228"/>
            <a:ext cx="733646" cy="4997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33043F-95A8-44CB-A19A-08829F03DB3A}"/>
              </a:ext>
            </a:extLst>
          </p:cNvPr>
          <p:cNvSpPr/>
          <p:nvPr/>
        </p:nvSpPr>
        <p:spPr>
          <a:xfrm>
            <a:off x="5225902" y="5252484"/>
            <a:ext cx="1552354" cy="237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20DA8B-4F24-4B87-889D-C8B8B1959967}"/>
              </a:ext>
            </a:extLst>
          </p:cNvPr>
          <p:cNvSpPr/>
          <p:nvPr/>
        </p:nvSpPr>
        <p:spPr>
          <a:xfrm>
            <a:off x="6836735" y="5252484"/>
            <a:ext cx="542260" cy="2378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274487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AE5CC3-869D-47A3-8638-6CCA60B17BD7}"/>
              </a:ext>
            </a:extLst>
          </p:cNvPr>
          <p:cNvSpPr/>
          <p:nvPr/>
        </p:nvSpPr>
        <p:spPr>
          <a:xfrm>
            <a:off x="0" y="0"/>
            <a:ext cx="12192000" cy="59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Fusor! Live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28479-376E-418E-B7EC-5CFB087BAEB2}"/>
              </a:ext>
            </a:extLst>
          </p:cNvPr>
          <p:cNvSpPr/>
          <p:nvPr/>
        </p:nvSpPr>
        <p:spPr>
          <a:xfrm>
            <a:off x="0" y="595902"/>
            <a:ext cx="12192000" cy="323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DD7CE-37B3-41BC-91BF-ADE89F813431}"/>
              </a:ext>
            </a:extLst>
          </p:cNvPr>
          <p:cNvSpPr txBox="1"/>
          <p:nvPr/>
        </p:nvSpPr>
        <p:spPr>
          <a:xfrm>
            <a:off x="1561673" y="573054"/>
            <a:ext cx="101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r>
              <a:rPr lang="en-US" b="1" dirty="0"/>
              <a:t>		</a:t>
            </a:r>
            <a:r>
              <a:rPr lang="en-US" dirty="0"/>
              <a:t>About</a:t>
            </a:r>
            <a:r>
              <a:rPr lang="en-US" b="1" dirty="0"/>
              <a:t>		</a:t>
            </a:r>
            <a:r>
              <a:rPr lang="en-US" dirty="0"/>
              <a:t>Photos</a:t>
            </a:r>
            <a:r>
              <a:rPr lang="en-US" b="1" dirty="0"/>
              <a:t>		Crew Logs		</a:t>
            </a:r>
            <a:r>
              <a:rPr lang="en-US" dirty="0"/>
              <a:t>Status 	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83B0434-A099-4727-8902-675DF2F0E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83507"/>
              </p:ext>
            </p:extLst>
          </p:nvPr>
        </p:nvGraphicFramePr>
        <p:xfrm>
          <a:off x="2032000" y="1676596"/>
          <a:ext cx="8127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574020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64113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16263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 of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6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8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5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0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88415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BD9D067E-2B73-416D-8056-99FAE652C732}"/>
              </a:ext>
            </a:extLst>
          </p:cNvPr>
          <p:cNvSpPr/>
          <p:nvPr/>
        </p:nvSpPr>
        <p:spPr>
          <a:xfrm>
            <a:off x="5178941" y="4667692"/>
            <a:ext cx="1834116" cy="409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Last User</a:t>
            </a:r>
          </a:p>
        </p:txBody>
      </p:sp>
    </p:spTree>
    <p:extLst>
      <p:ext uri="{BB962C8B-B14F-4D97-AF65-F5344CB8AC3E}">
        <p14:creationId xmlns:p14="http://schemas.microsoft.com/office/powerpoint/2010/main" val="314565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AE5CC3-869D-47A3-8638-6CCA60B17BD7}"/>
              </a:ext>
            </a:extLst>
          </p:cNvPr>
          <p:cNvSpPr/>
          <p:nvPr/>
        </p:nvSpPr>
        <p:spPr>
          <a:xfrm>
            <a:off x="0" y="0"/>
            <a:ext cx="12192000" cy="59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Fusor! Live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28479-376E-418E-B7EC-5CFB087BAEB2}"/>
              </a:ext>
            </a:extLst>
          </p:cNvPr>
          <p:cNvSpPr/>
          <p:nvPr/>
        </p:nvSpPr>
        <p:spPr>
          <a:xfrm>
            <a:off x="0" y="595902"/>
            <a:ext cx="12192000" cy="323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DD7CE-37B3-41BC-91BF-ADE89F813431}"/>
              </a:ext>
            </a:extLst>
          </p:cNvPr>
          <p:cNvSpPr txBox="1"/>
          <p:nvPr/>
        </p:nvSpPr>
        <p:spPr>
          <a:xfrm>
            <a:off x="1561673" y="573054"/>
            <a:ext cx="101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r>
              <a:rPr lang="en-US" b="1" dirty="0"/>
              <a:t>		</a:t>
            </a:r>
            <a:r>
              <a:rPr lang="en-US" dirty="0"/>
              <a:t>About</a:t>
            </a:r>
            <a:r>
              <a:rPr lang="en-US" b="1" dirty="0"/>
              <a:t>		</a:t>
            </a:r>
            <a:r>
              <a:rPr lang="en-US" dirty="0"/>
              <a:t>Photos</a:t>
            </a:r>
            <a:r>
              <a:rPr lang="en-US" b="1" dirty="0"/>
              <a:t>		</a:t>
            </a:r>
            <a:r>
              <a:rPr lang="en-US" dirty="0"/>
              <a:t>Crew Logs</a:t>
            </a:r>
            <a:r>
              <a:rPr lang="en-US" b="1" dirty="0"/>
              <a:t>		Status</a:t>
            </a:r>
            <a:r>
              <a:rPr lang="en-US" dirty="0"/>
              <a:t> 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07741-61A2-49E2-BCAE-F6F3D647477F}"/>
              </a:ext>
            </a:extLst>
          </p:cNvPr>
          <p:cNvSpPr txBox="1"/>
          <p:nvPr/>
        </p:nvSpPr>
        <p:spPr>
          <a:xfrm>
            <a:off x="4679333" y="2280684"/>
            <a:ext cx="387958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Sensors: </a:t>
            </a:r>
            <a:r>
              <a:rPr lang="en-US" sz="4000" b="1" dirty="0"/>
              <a:t>ON</a:t>
            </a:r>
          </a:p>
          <a:p>
            <a:r>
              <a:rPr lang="en-US" sz="4000" dirty="0"/>
              <a:t>Vacuum: </a:t>
            </a:r>
            <a:r>
              <a:rPr lang="en-US" sz="4000" b="1" dirty="0"/>
              <a:t>OFF</a:t>
            </a:r>
          </a:p>
          <a:p>
            <a:r>
              <a:rPr lang="en-US" sz="4000" dirty="0"/>
              <a:t>High Voltage: </a:t>
            </a:r>
            <a:r>
              <a:rPr lang="en-US" sz="4000" b="1" dirty="0"/>
              <a:t>OFF</a:t>
            </a:r>
          </a:p>
          <a:p>
            <a:r>
              <a:rPr lang="en-US" sz="4000" dirty="0"/>
              <a:t>Deuterium: </a:t>
            </a:r>
            <a:r>
              <a:rPr lang="en-US" sz="4000" b="1" dirty="0"/>
              <a:t>OFF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027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Ryan</dc:creator>
  <cp:lastModifiedBy>Alexandra Ryan</cp:lastModifiedBy>
  <cp:revision>4</cp:revision>
  <dcterms:created xsi:type="dcterms:W3CDTF">2018-02-27T16:29:53Z</dcterms:created>
  <dcterms:modified xsi:type="dcterms:W3CDTF">2018-02-27T17:01:50Z</dcterms:modified>
</cp:coreProperties>
</file>