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8" r:id="rId5"/>
    <p:sldId id="259" r:id="rId6"/>
    <p:sldId id="263" r:id="rId7"/>
    <p:sldId id="265" r:id="rId8"/>
    <p:sldId id="270" r:id="rId9"/>
    <p:sldId id="266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F987-6165-4774-900A-0B884901B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FF81-CB8C-44E0-8E55-1B60E037F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3:</a:t>
            </a:r>
          </a:p>
          <a:p>
            <a:r>
              <a:rPr lang="en-US" dirty="0"/>
              <a:t>Working with your </a:t>
            </a:r>
            <a:r>
              <a:rPr lang="en-US" dirty="0" err="1"/>
              <a:t>ParseTree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3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0EEA-9FAD-4529-8EF8-00FB206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 of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693B-9159-483C-8EA5-FF6BEF1E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0"/>
            <a:ext cx="96012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Context objects:</a:t>
            </a:r>
          </a:p>
          <a:p>
            <a:pPr lvl="1"/>
            <a:r>
              <a:rPr lang="en-US" dirty="0" err="1"/>
              <a:t>ParseTree</a:t>
            </a:r>
            <a:endParaRPr lang="en-US" dirty="0"/>
          </a:p>
          <a:p>
            <a:pPr lvl="2"/>
            <a:r>
              <a:rPr lang="en-US" dirty="0"/>
              <a:t>Subclass: </a:t>
            </a:r>
            <a:r>
              <a:rPr lang="en-US" dirty="0" err="1"/>
              <a:t>ParserRuleContext</a:t>
            </a:r>
            <a:endParaRPr lang="en-US" dirty="0"/>
          </a:p>
          <a:p>
            <a:pPr lvl="3"/>
            <a:r>
              <a:rPr lang="en-US" dirty="0" err="1"/>
              <a:t>SubClass</a:t>
            </a:r>
            <a:r>
              <a:rPr lang="en-US" dirty="0"/>
              <a:t>: </a:t>
            </a:r>
            <a:r>
              <a:rPr lang="en-US" dirty="0" err="1"/>
              <a:t>LOLcodeParser.ExprContext</a:t>
            </a:r>
            <a:endParaRPr lang="en-US" dirty="0"/>
          </a:p>
          <a:p>
            <a:pPr lvl="3"/>
            <a:r>
              <a:rPr lang="en-US" dirty="0"/>
              <a:t>This is just one example</a:t>
            </a:r>
          </a:p>
          <a:p>
            <a:pPr lvl="3"/>
            <a:r>
              <a:rPr lang="en-US" dirty="0"/>
              <a:t>Passed to you in the enter and exit function on the Listener</a:t>
            </a:r>
          </a:p>
          <a:p>
            <a:r>
              <a:rPr lang="en-US" dirty="0"/>
              <a:t>To get all the text (tokens without whitespace) from any of these:</a:t>
            </a:r>
          </a:p>
          <a:p>
            <a:pPr lvl="1"/>
            <a:r>
              <a:rPr lang="en-US" dirty="0" err="1"/>
              <a:t>getText</a:t>
            </a:r>
            <a:r>
              <a:rPr lang="en-US" dirty="0"/>
              <a:t>()</a:t>
            </a:r>
          </a:p>
          <a:p>
            <a:r>
              <a:rPr lang="en-US" dirty="0"/>
              <a:t>To get the child count:</a:t>
            </a:r>
          </a:p>
          <a:p>
            <a:pPr lvl="1"/>
            <a:r>
              <a:rPr lang="en-US" dirty="0" err="1"/>
              <a:t>getChildCount</a:t>
            </a:r>
            <a:r>
              <a:rPr lang="en-US" dirty="0"/>
              <a:t>()</a:t>
            </a:r>
          </a:p>
          <a:p>
            <a:r>
              <a:rPr lang="en-US" dirty="0"/>
              <a:t>To get the first child node:</a:t>
            </a:r>
          </a:p>
          <a:p>
            <a:pPr lvl="1"/>
            <a:r>
              <a:rPr lang="en-US" dirty="0" err="1"/>
              <a:t>getChild</a:t>
            </a:r>
            <a:r>
              <a:rPr lang="en-US" dirty="0"/>
              <a:t>(0)</a:t>
            </a:r>
          </a:p>
          <a:p>
            <a:r>
              <a:rPr lang="en-US" dirty="0"/>
              <a:t>To get the first </a:t>
            </a:r>
            <a:r>
              <a:rPr lang="en-US" dirty="0" err="1"/>
              <a:t>TerminalNode</a:t>
            </a:r>
            <a:r>
              <a:rPr lang="en-US" dirty="0"/>
              <a:t> (reserved word or other </a:t>
            </a:r>
            <a:r>
              <a:rPr lang="en-US" dirty="0" err="1"/>
              <a:t>lexer</a:t>
            </a:r>
            <a:r>
              <a:rPr lang="en-US" dirty="0"/>
              <a:t> token) e.g. of type IDENTIFIER:</a:t>
            </a:r>
          </a:p>
          <a:p>
            <a:pPr lvl="1"/>
            <a:r>
              <a:rPr lang="en-US" dirty="0" err="1"/>
              <a:t>getChild</a:t>
            </a:r>
            <a:r>
              <a:rPr lang="en-US" dirty="0"/>
              <a:t>(</a:t>
            </a:r>
            <a:r>
              <a:rPr lang="en-US" dirty="0" err="1"/>
              <a:t>LOLcodeParser.IDENTIFIER</a:t>
            </a:r>
            <a:r>
              <a:rPr lang="en-US" dirty="0"/>
              <a:t>, 0)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lexer</a:t>
            </a:r>
            <a:r>
              <a:rPr lang="en-US" dirty="0"/>
              <a:t> token have defined codes in the parser class: </a:t>
            </a:r>
            <a:r>
              <a:rPr lang="en-US" dirty="0" err="1"/>
              <a:t>LOLcodeParser.xxx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8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7DAB-0E45-452F-AE5B-B0977E7B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what to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7FCF-C2F0-49E4-BEFE-DD41CD2D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breakpoint in function</a:t>
            </a:r>
          </a:p>
          <a:p>
            <a:r>
              <a:rPr lang="en-US" dirty="0"/>
              <a:t>Open the variables window in the debugger</a:t>
            </a:r>
          </a:p>
          <a:p>
            <a:r>
              <a:rPr lang="en-US" dirty="0"/>
              <a:t>Examine the </a:t>
            </a:r>
            <a:r>
              <a:rPr lang="en-US" dirty="0" err="1"/>
              <a:t>ctx</a:t>
            </a:r>
            <a:r>
              <a:rPr lang="en-US" dirty="0"/>
              <a:t> object you received, especially the children</a:t>
            </a:r>
          </a:p>
          <a:p>
            <a:r>
              <a:rPr lang="en-US" dirty="0"/>
              <a:t>You will see all the </a:t>
            </a:r>
            <a:r>
              <a:rPr lang="en-US" dirty="0" err="1"/>
              <a:t>subrules</a:t>
            </a:r>
            <a:r>
              <a:rPr lang="en-US" dirty="0"/>
              <a:t> and </a:t>
            </a:r>
            <a:r>
              <a:rPr lang="en-US" dirty="0" err="1"/>
              <a:t>lexer</a:t>
            </a:r>
            <a:r>
              <a:rPr lang="en-US" dirty="0"/>
              <a:t> tokens in there</a:t>
            </a:r>
          </a:p>
          <a:p>
            <a:pPr lvl="1"/>
            <a:r>
              <a:rPr lang="en-US" dirty="0"/>
              <a:t>As more </a:t>
            </a:r>
            <a:r>
              <a:rPr lang="en-US" dirty="0" err="1"/>
              <a:t>ParseTree</a:t>
            </a:r>
            <a:r>
              <a:rPr lang="en-US" dirty="0"/>
              <a:t> objects or</a:t>
            </a:r>
          </a:p>
          <a:p>
            <a:pPr lvl="1"/>
            <a:r>
              <a:rPr lang="en-US" dirty="0"/>
              <a:t>As </a:t>
            </a:r>
            <a:r>
              <a:rPr lang="en-US" dirty="0" err="1"/>
              <a:t>TerminalNodes</a:t>
            </a:r>
            <a:r>
              <a:rPr lang="en-US" dirty="0"/>
              <a:t> (reserved words or other </a:t>
            </a:r>
            <a:r>
              <a:rPr lang="en-US" dirty="0" err="1"/>
              <a:t>lexer</a:t>
            </a:r>
            <a:r>
              <a:rPr lang="en-US" dirty="0"/>
              <a:t> tokens)</a:t>
            </a:r>
          </a:p>
        </p:txBody>
      </p:sp>
    </p:spTree>
    <p:extLst>
      <p:ext uri="{BB962C8B-B14F-4D97-AF65-F5344CB8AC3E}">
        <p14:creationId xmlns:p14="http://schemas.microsoft.com/office/powerpoint/2010/main" val="413846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2DD4-E5B3-4306-A177-83C6ADED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0CA4-4D3D-4AF9-83D5-1DDAA8D1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loop labels are the first and second IDENTIFIERs in the loop rule:</a:t>
            </a:r>
          </a:p>
          <a:p>
            <a:pPr marL="987552" lvl="2" indent="0">
              <a:buNone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LOLcodeParser.LoopContext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put up new loop decoration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name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LOLcodeParser.IDENTIFIER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LoopDecoration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LoopDecoration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decs.put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87552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loop checking: the easy stuff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LOLcodeParser.IDENTIFIER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())) {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error("Encountered mismatched loop labels",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4132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EA59-880C-4647-8C03-8D1D7D77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8285-D410-41A0-9AB2-9C2943E9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Argument declarations: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yr</a:t>
            </a:r>
            <a:r>
              <a:rPr lang="en-US" dirty="0"/>
              <a:t> type name”, three children</a:t>
            </a:r>
          </a:p>
          <a:p>
            <a:pPr lvl="1"/>
            <a:r>
              <a:rPr lang="en-US" dirty="0"/>
              <a:t>name is simply the first identifier</a:t>
            </a:r>
          </a:p>
          <a:p>
            <a:pPr lvl="1"/>
            <a:r>
              <a:rPr lang="en-US" dirty="0"/>
              <a:t>type is in a sub-rule </a:t>
            </a:r>
            <a:r>
              <a:rPr lang="en-US" dirty="0" err="1"/>
              <a:t>vartype</a:t>
            </a:r>
            <a:r>
              <a:rPr lang="en-US" dirty="0"/>
              <a:t>, and the entire text of that </a:t>
            </a:r>
            <a:r>
              <a:rPr lang="en-US" dirty="0" err="1"/>
              <a:t>subrule</a:t>
            </a:r>
            <a:endParaRPr lang="en-US" dirty="0"/>
          </a:p>
          <a:p>
            <a:endParaRPr lang="en-US" dirty="0"/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@Override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enterArg_decl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LOLcodeParser.Arg_declContext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find declaring scope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FunctionDecoration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FunctionDecoration.find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87552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register argument as variable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name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LOLcodeParser.IDENTIFIER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type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dec.addParameter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Variable.typeFromTypeName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(type));</a:t>
            </a:r>
          </a:p>
          <a:p>
            <a:pPr marL="987552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762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128E-A426-4FA7-862F-514D1C99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duz</a:t>
            </a:r>
            <a:r>
              <a:rPr lang="en-US" dirty="0"/>
              <a:t> I decorate </a:t>
            </a:r>
            <a:r>
              <a:rPr lang="en-US" dirty="0" err="1"/>
              <a:t>ParseTree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827C-3D4F-4B94-A9A1-1C570F485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your favorite walker pattern (Listener or Visitor)</a:t>
            </a:r>
          </a:p>
          <a:p>
            <a:r>
              <a:rPr lang="en-US" dirty="0"/>
              <a:t>Make a </a:t>
            </a:r>
            <a:r>
              <a:rPr lang="en-US" dirty="0" err="1"/>
              <a:t>ParseTreeProperty</a:t>
            </a:r>
            <a:r>
              <a:rPr lang="en-US" dirty="0"/>
              <a:t>&lt;type&gt; object in your walker class, type should be a useful context object for you</a:t>
            </a:r>
          </a:p>
          <a:p>
            <a:r>
              <a:rPr lang="en-US" dirty="0"/>
              <a:t>“put” each tree node into the property (glorified HashMap) the first time you visit the node, retrieve it the other times</a:t>
            </a:r>
          </a:p>
          <a:p>
            <a:r>
              <a:rPr lang="en-US" dirty="0"/>
              <a:t>This lets you store arbitrary information alongside the tree, without having to build another tree structure</a:t>
            </a:r>
          </a:p>
          <a:p>
            <a:r>
              <a:rPr lang="en-US" dirty="0"/>
              <a:t>We call these “Decorations”</a:t>
            </a:r>
          </a:p>
        </p:txBody>
      </p:sp>
    </p:spTree>
    <p:extLst>
      <p:ext uri="{BB962C8B-B14F-4D97-AF65-F5344CB8AC3E}">
        <p14:creationId xmlns:p14="http://schemas.microsoft.com/office/powerpoint/2010/main" val="1810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494B-7A68-4E8A-B216-D24E0202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ParseTreeProperty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B325-80A7-4A89-B4B4-F9E7668A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Example: Static analysis</a:t>
            </a:r>
          </a:p>
          <a:p>
            <a:pPr lvl="1"/>
            <a:r>
              <a:rPr lang="en-US" dirty="0"/>
              <a:t>Member variable in class: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ParseTreeProperty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&lt;Decoration&gt;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decs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ParseTreeProperty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530352" lvl="1" indent="0">
              <a:buNone/>
            </a:pPr>
            <a:endParaRPr lang="en-US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Registering a decoration in the </a:t>
            </a:r>
            <a:r>
              <a:rPr lang="en-US" dirty="0" err="1"/>
              <a:t>enterXXX</a:t>
            </a:r>
            <a:r>
              <a:rPr lang="en-US" dirty="0"/>
              <a:t> function: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530352" lvl="1" indent="0">
              <a:buNone/>
            </a:pP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void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enterProgram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LOLcodeParser.ProgramContext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30352" lvl="1" indent="0">
              <a:buNone/>
            </a:pP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ScopeDecoration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scope = new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GlobalScopeDecoration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30352" lvl="1" indent="0">
              <a:buNone/>
            </a:pP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decs.put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scope);</a:t>
            </a:r>
          </a:p>
          <a:p>
            <a:pPr marL="530352" lvl="1" indent="0">
              <a:buNone/>
            </a:pP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scope.addVariable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("IT",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Variable.Type.NULL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30352" lvl="1" indent="0">
              <a:buNone/>
            </a:pPr>
            <a:endParaRPr lang="en-US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Using a decoration in the </a:t>
            </a:r>
            <a:r>
              <a:rPr lang="en-US" dirty="0" err="1"/>
              <a:t>exitXXX</a:t>
            </a:r>
            <a:r>
              <a:rPr lang="en-US" dirty="0"/>
              <a:t> function (or in the subtree):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v =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ScopeDecoration.findVar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decs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</a:p>
          <a:p>
            <a:pPr marL="530352" lvl="1" indent="0">
              <a:buNone/>
            </a:pP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FunctionDecoration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FunctionDecoration.find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decs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73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B92C-7456-4746-991D-3C13DB26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own decorations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B1CD-0AA3-4F1B-A875-95870619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Decoration (or whatever other decoration you find useful)</a:t>
            </a:r>
          </a:p>
          <a:p>
            <a:r>
              <a:rPr lang="en-US" dirty="0"/>
              <a:t>Make sure to add a typed “find” method if you want to walk up the tree: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MyDecoration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find(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ParseTreeProperty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&lt;Decoration&gt;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decs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30352" lvl="1" indent="0">
              <a:buNone/>
            </a:pP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	Decoration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Decoration.find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decs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MyDecoration.class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30352" lvl="1" indent="0">
              <a:buNone/>
            </a:pP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530352" lvl="1" indent="0">
              <a:buNone/>
            </a:pP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MyDecoration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0352" lvl="1" indent="0">
              <a:buNone/>
            </a:pP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</a:p>
          <a:p>
            <a:pPr marL="530352" lvl="1" indent="0">
              <a:buNone/>
            </a:pP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	return null;</a:t>
            </a:r>
          </a:p>
          <a:p>
            <a:pPr marL="530352" lvl="1" indent="0">
              <a:buNone/>
            </a:pP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2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DEEE-921D-41D3-9159-0392865F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duz</a:t>
            </a:r>
            <a:r>
              <a:rPr lang="en-US" dirty="0"/>
              <a:t> I decorate </a:t>
            </a:r>
            <a:r>
              <a:rPr lang="en-US" dirty="0" err="1"/>
              <a:t>ParseTree</a:t>
            </a:r>
            <a:r>
              <a:rPr lang="en-US" dirty="0"/>
              <a:t>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C281-FDBB-4F66-869C-88DD72F7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store:</a:t>
            </a:r>
          </a:p>
          <a:p>
            <a:pPr lvl="1"/>
            <a:r>
              <a:rPr lang="en-US" dirty="0"/>
              <a:t>Scope: </a:t>
            </a:r>
          </a:p>
          <a:p>
            <a:pPr lvl="2"/>
            <a:r>
              <a:rPr lang="en-US" dirty="0"/>
              <a:t>A program and a function both establish a “scope” in which variables are created</a:t>
            </a:r>
          </a:p>
          <a:p>
            <a:pPr lvl="2"/>
            <a:r>
              <a:rPr lang="en-US" dirty="0"/>
              <a:t>and resolved (what does this identifier mean?)</a:t>
            </a:r>
          </a:p>
          <a:p>
            <a:pPr lvl="1"/>
            <a:r>
              <a:rPr lang="en-US" dirty="0"/>
              <a:t>Loops: </a:t>
            </a:r>
          </a:p>
          <a:p>
            <a:pPr lvl="2"/>
            <a:r>
              <a:rPr lang="en-US" dirty="0"/>
              <a:t>You can store the loop label, to make sure the closing one matches</a:t>
            </a:r>
          </a:p>
          <a:p>
            <a:pPr lvl="1"/>
            <a:r>
              <a:rPr lang="en-US" dirty="0"/>
              <a:t>Functions:</a:t>
            </a:r>
          </a:p>
          <a:p>
            <a:pPr lvl="2"/>
            <a:r>
              <a:rPr lang="en-US" dirty="0"/>
              <a:t>Name and argument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31D1-33ED-45CE-9E0A-9AC59EBA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4986-6FCE-4D19-A016-C6F45F54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Take as many as you like</a:t>
            </a:r>
          </a:p>
          <a:p>
            <a:r>
              <a:rPr lang="en-US" dirty="0"/>
              <a:t>Pass 1 (HW): Certain post-parsing semantical checks</a:t>
            </a:r>
          </a:p>
          <a:p>
            <a:pPr lvl="1"/>
            <a:r>
              <a:rPr lang="en-US" dirty="0"/>
              <a:t>Did those loop labels match?</a:t>
            </a:r>
          </a:p>
          <a:p>
            <a:pPr lvl="1"/>
            <a:r>
              <a:rPr lang="en-US" dirty="0"/>
              <a:t>Is GTFO/FOUND YR in a valid context? </a:t>
            </a:r>
          </a:p>
          <a:p>
            <a:pPr lvl="2"/>
            <a:r>
              <a:rPr lang="en-US" dirty="0"/>
              <a:t>(what do I need to decorate to make either of these work?)</a:t>
            </a:r>
          </a:p>
          <a:p>
            <a:r>
              <a:rPr lang="en-US" dirty="0"/>
              <a:t>Pass 2 (HW): Storing identifiers and resolving references to them</a:t>
            </a:r>
          </a:p>
          <a:p>
            <a:pPr lvl="1"/>
            <a:r>
              <a:rPr lang="en-US" dirty="0"/>
              <a:t>Can be done in one pass because spec says identifiers MUST be declared before being used (unlike Java)</a:t>
            </a:r>
          </a:p>
          <a:p>
            <a:pPr lvl="1"/>
            <a:r>
              <a:rPr lang="en-US" dirty="0"/>
              <a:t>Errors for undeclared variables and functions, unmatched 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Special problem: IT. What should it contain? Let’s discuss.</a:t>
            </a:r>
          </a:p>
          <a:p>
            <a:r>
              <a:rPr lang="en-US" dirty="0"/>
              <a:t>Pass 3: Helpful analysis</a:t>
            </a:r>
          </a:p>
          <a:p>
            <a:pPr lvl="1"/>
            <a:r>
              <a:rPr lang="en-US" dirty="0"/>
              <a:t>Variable declared but not used</a:t>
            </a:r>
          </a:p>
          <a:p>
            <a:r>
              <a:rPr lang="en-US" dirty="0"/>
              <a:t>You can do all of static analysis in one pass</a:t>
            </a:r>
          </a:p>
          <a:p>
            <a:pPr lvl="1"/>
            <a:r>
              <a:rPr lang="en-US" dirty="0"/>
              <a:t>But it makes the class messy and big</a:t>
            </a:r>
          </a:p>
        </p:txBody>
      </p:sp>
    </p:spTree>
    <p:extLst>
      <p:ext uri="{BB962C8B-B14F-4D97-AF65-F5344CB8AC3E}">
        <p14:creationId xmlns:p14="http://schemas.microsoft.com/office/powerpoint/2010/main" val="318603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F095-EC39-43DD-AEEA-087AC8F4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1ACD-86BD-45C3-A0EA-1C909281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scope at program and function levels</a:t>
            </a:r>
          </a:p>
          <a:p>
            <a:r>
              <a:rPr lang="en-US" dirty="0"/>
              <a:t>Store variables by name</a:t>
            </a:r>
          </a:p>
          <a:p>
            <a:pPr lvl="1"/>
            <a:r>
              <a:rPr lang="en-US" dirty="0"/>
              <a:t>Flag duplicate declarations</a:t>
            </a:r>
          </a:p>
          <a:p>
            <a:r>
              <a:rPr lang="en-US" dirty="0"/>
              <a:t>To resolve, walk up the tree until you can find a scope that can resolve</a:t>
            </a:r>
          </a:p>
          <a:p>
            <a:r>
              <a:rPr lang="en-US" dirty="0"/>
              <a:t>Store reference to that scope and var</a:t>
            </a:r>
          </a:p>
          <a:p>
            <a:r>
              <a:rPr lang="en-US" dirty="0"/>
              <a:t>Modify dumper to include scope and resolved references</a:t>
            </a:r>
          </a:p>
        </p:txBody>
      </p:sp>
    </p:spTree>
    <p:extLst>
      <p:ext uri="{BB962C8B-B14F-4D97-AF65-F5344CB8AC3E}">
        <p14:creationId xmlns:p14="http://schemas.microsoft.com/office/powerpoint/2010/main" val="37190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34C4-131A-4D40-94D2-4F0DD0EF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2481-38F0-4732-9411-F6D725B2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decided: Blocks have scope</a:t>
            </a:r>
          </a:p>
          <a:p>
            <a:r>
              <a:rPr lang="en-US" dirty="0"/>
              <a:t>That means semantically, a variable name is prefixed by some “block identifier”</a:t>
            </a:r>
          </a:p>
          <a:p>
            <a:r>
              <a:rPr lang="en-US" dirty="0"/>
              <a:t>Block identifiers need to grow recursively</a:t>
            </a:r>
          </a:p>
          <a:p>
            <a:r>
              <a:rPr lang="en-US" dirty="0"/>
              <a:t>However: Blocks don’t provide frames for storing the data</a:t>
            </a:r>
          </a:p>
          <a:p>
            <a:pPr lvl="1"/>
            <a:r>
              <a:rPr lang="en-US" dirty="0"/>
              <a:t>Functions do, and there is also one global scope</a:t>
            </a:r>
          </a:p>
          <a:p>
            <a:r>
              <a:rPr lang="en-US" dirty="0"/>
              <a:t>So, to declare a variable, ask the lowest scope to register it</a:t>
            </a:r>
          </a:p>
          <a:p>
            <a:pPr lvl="1"/>
            <a:r>
              <a:rPr lang="en-US" dirty="0"/>
              <a:t>It needs to prefix it and register it with its parent scope, so that a proper storage place can be assigned by </a:t>
            </a:r>
            <a:r>
              <a:rPr lang="en-US" dirty="0" err="1"/>
              <a:t>FunctionDecoration</a:t>
            </a:r>
            <a:r>
              <a:rPr lang="en-US" dirty="0"/>
              <a:t> or </a:t>
            </a:r>
            <a:r>
              <a:rPr lang="en-US" dirty="0" err="1"/>
              <a:t>GlobalScope</a:t>
            </a:r>
            <a:r>
              <a:rPr lang="en-US" dirty="0"/>
              <a:t> (both subclasses of scope)</a:t>
            </a:r>
          </a:p>
          <a:p>
            <a:r>
              <a:rPr lang="en-US" dirty="0"/>
              <a:t>To resolve a variable reference, use </a:t>
            </a:r>
            <a:r>
              <a:rPr lang="en-US" dirty="0" err="1"/>
              <a:t>ScopeDecoration.findVar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 will walk up the tree for you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1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558C-DEE7-44DE-B883-9671E3D6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DCF5-AB9C-4FF7-80FB-68C0A04B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“IT” contain?</a:t>
            </a:r>
          </a:p>
          <a:p>
            <a:pPr lvl="1"/>
            <a:r>
              <a:rPr lang="en-US" dirty="0"/>
              <a:t>“value of last evaluated expression”</a:t>
            </a:r>
          </a:p>
          <a:p>
            <a:pPr lvl="1"/>
            <a:r>
              <a:rPr lang="en-US" dirty="0"/>
              <a:t>Evaluated when? Just before the current one?</a:t>
            </a:r>
          </a:p>
          <a:p>
            <a:pPr lvl="2"/>
            <a:r>
              <a:rPr lang="en-US" dirty="0"/>
              <a:t>3*4+IT  btw is it 12?</a:t>
            </a:r>
          </a:p>
          <a:p>
            <a:pPr lvl="1"/>
            <a:r>
              <a:rPr lang="en-US" dirty="0"/>
              <a:t>Resolution: IT is refreshed at the end of each </a:t>
            </a:r>
            <a:r>
              <a:rPr lang="en-US" dirty="0" err="1"/>
              <a:t>statement_affecting_it</a:t>
            </a:r>
            <a:endParaRPr lang="en-US" dirty="0"/>
          </a:p>
          <a:p>
            <a:pPr lvl="2"/>
            <a:r>
              <a:rPr lang="en-US" dirty="0"/>
              <a:t>3*4, 4*5+IT btw IT is 12 because of comma</a:t>
            </a:r>
          </a:p>
          <a:p>
            <a:pPr lvl="2"/>
            <a:r>
              <a:rPr lang="en-US" dirty="0"/>
              <a:t>We will need to deal with this in code generation</a:t>
            </a:r>
          </a:p>
          <a:p>
            <a:pPr lvl="2"/>
            <a:r>
              <a:rPr lang="en-US" dirty="0"/>
              <a:t>Var IT declared automatically in global scope</a:t>
            </a:r>
          </a:p>
        </p:txBody>
      </p:sp>
    </p:spTree>
    <p:extLst>
      <p:ext uri="{BB962C8B-B14F-4D97-AF65-F5344CB8AC3E}">
        <p14:creationId xmlns:p14="http://schemas.microsoft.com/office/powerpoint/2010/main" val="6190597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72</TotalTime>
  <Words>997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Courier New</vt:lpstr>
      <vt:lpstr>Franklin Gothic Book</vt:lpstr>
      <vt:lpstr>Crop</vt:lpstr>
      <vt:lpstr>Static Analysis</vt:lpstr>
      <vt:lpstr>How duz I decorate ParseTree?</vt:lpstr>
      <vt:lpstr>Using the ParseTreeProperty</vt:lpstr>
      <vt:lpstr>Making your own decorations</vt:lpstr>
      <vt:lpstr>How duz I decorate ParseTree? (cont.)</vt:lpstr>
      <vt:lpstr>Multiple passes</vt:lpstr>
      <vt:lpstr>Variables</vt:lpstr>
      <vt:lpstr>Variables – the details</vt:lpstr>
      <vt:lpstr>IT</vt:lpstr>
      <vt:lpstr>Getting things out of the tree</vt:lpstr>
      <vt:lpstr>How do I know what to get?</vt:lpstr>
      <vt:lpstr>Getting things: Example 1</vt:lpstr>
      <vt:lpstr>Getting things: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</dc:title>
  <dc:creator>Gunnar Mein</dc:creator>
  <cp:lastModifiedBy>Gunnar Mein</cp:lastModifiedBy>
  <cp:revision>11</cp:revision>
  <dcterms:created xsi:type="dcterms:W3CDTF">2019-02-06T04:21:57Z</dcterms:created>
  <dcterms:modified xsi:type="dcterms:W3CDTF">2019-02-25T21:47:14Z</dcterms:modified>
</cp:coreProperties>
</file>