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19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4C6A-2C35-168F-EAC4-FB1ADBA5A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F60C9-572A-9907-D09E-8D4E5E63F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E839-3C41-099F-1617-ADB6FEFE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61B8-3DFC-6A34-99B7-D035DB9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141B-A4C6-372A-C104-772FE356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35B-AF19-54A5-4426-5CA22798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25B67-927E-CF71-665E-59DE19E6D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4342-483A-AC80-491E-8366448E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4F56-7593-059A-1330-11F101A5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5C96-678C-671E-B1E5-4FA41268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3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5E2CC-BA4F-CF9F-DF60-565A55F1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306F5-0270-D170-7FEE-52FE32EC9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4D4B-88F7-2F17-FCA8-BF357894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D78F-60E1-2DB2-8FC4-B4860D36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7954-888E-DD63-E4C4-236FDB0F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4B2D-821D-414D-6636-FD964508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111B-3FE7-C0DE-7BE5-6FB350D2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4635-043F-747D-13E3-BC828B01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5EE2-A9C2-ECEF-B48B-4B7F72B4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E439-D040-500C-CF7B-D532B011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778B-FE8D-2B54-2D22-FEA21D8E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B7AD4-AFB6-479F-0353-255D30A63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70D5-0047-2EA9-EF53-B9BCA622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9647-CDF5-967A-9A38-95EE95B4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291A-CA60-4E4F-EBDF-B70529C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8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F1E1-61F7-4E4E-E0A3-09415327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CF00-3989-56E6-1550-79004059B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FCDB4-6E32-7CA4-C130-5C28ED3F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2389-B5DE-420E-B73A-383A6ADF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4421-973D-9FF0-FC40-B280B555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9CD0-F148-CA0C-93FD-3EF7AD0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814-6AE2-9EBD-5E20-1CBE022B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CA535-FDA3-DAAC-87AF-95EF99AC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A5CB-9978-2520-A5F5-E335A9CD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F55CD-0763-D648-B4B2-635AE380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F6B15-F83C-FE5F-9BA4-71F757614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E197A-AEDF-714A-B508-27C020DC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26B84-E135-3C34-7782-0292789D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9D3F-B2BF-4E72-A96C-BAD2EEDD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1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19E7-48B0-893D-1416-184707A6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227C4-0A9A-11BA-FC8B-95C0F7A0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8D24F-C84C-49F5-3E26-B3BF1C9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C963B-7515-89CD-B870-6388458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9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F9632-9809-9571-4260-66A72AEC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C89F8-B1DF-0C96-B507-15A2DAC4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A9D7D-F1B0-8C12-F8AC-289721DF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061E-FFF9-0016-9C87-9C8014F0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1C07-EEE6-60A9-CA6E-1A20E78E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0891A-B269-89E7-0B24-95B46082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EF331-8A3A-C9A1-7191-CC544C78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0E5F8-3C82-6F71-676F-2B0ECB49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DA663-34EC-0224-264D-2CD60A22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A860-1118-3835-81A9-F473541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2422D-904E-36DF-49F8-13A286ACF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3F26C-AFFC-3B14-429D-B86FAEB9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CEBB8-D7E3-EA10-1D62-C6116A01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4D6C-B038-D13E-7161-E57CED7B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5B65-A811-1B84-AEBA-3AFE9C6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8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0C5BB-2DBF-A111-E97F-9AB1EDD6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CF4E9-4292-F17E-3A4E-6FFCCCCF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50A0-DA18-4C7E-2777-8A0195658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272B1-5325-4788-AB55-87606821EF64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741C-671E-2E8D-DA4B-46B892E2F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2462-8685-61EF-38F8-09B86DFA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087D3-5B68-41F8-8274-916030602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0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A357-EEB2-374D-AB11-D3914A563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A39E8-FB75-95EC-1E07-953069CD2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Konduru Easwanth Naga  Narasimha</dc:creator>
  <cp:lastModifiedBy>Konduru Easwanth Naga  Narasimha</cp:lastModifiedBy>
  <cp:revision>1</cp:revision>
  <dcterms:created xsi:type="dcterms:W3CDTF">2024-07-05T05:59:55Z</dcterms:created>
  <dcterms:modified xsi:type="dcterms:W3CDTF">2024-07-05T06:00:33Z</dcterms:modified>
</cp:coreProperties>
</file>