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jjdd1ImOY7lMc6+Sa15a8MTb2V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A197CF-7580-41EE-B983-8A0234FE794D}">
  <a:tblStyle styleId="{B9A197CF-7580-41EE-B983-8A0234FE79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e25ee1a80_1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e25ee1a80_1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e25ee1a80_1_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e25ee1a80_1_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2"/>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6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2"/>
          <p:cNvSpPr txBox="1"/>
          <p:nvPr>
            <p:ph idx="1" type="body"/>
          </p:nvPr>
        </p:nvSpPr>
        <p:spPr>
          <a:xfrm>
            <a:off x="250682" y="2104545"/>
            <a:ext cx="8642635" cy="19913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2"/>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0" i="0" sz="1600">
                <a:solidFill>
                  <a:schemeClr val="lt1"/>
                </a:solidFill>
                <a:latin typeface="Calibri"/>
                <a:ea typeface="Calibri"/>
                <a:cs typeface="Calibri"/>
                <a:sym typeface="Calibri"/>
              </a:defRPr>
            </a:lvl1pPr>
            <a:lvl2pPr indent="0" lvl="1" marL="38100" marR="0" algn="l">
              <a:lnSpc>
                <a:spcPct val="101250"/>
              </a:lnSpc>
              <a:spcBef>
                <a:spcPts val="0"/>
              </a:spcBef>
              <a:buNone/>
              <a:defRPr b="0" i="0" sz="1600">
                <a:solidFill>
                  <a:schemeClr val="lt1"/>
                </a:solidFill>
                <a:latin typeface="Calibri"/>
                <a:ea typeface="Calibri"/>
                <a:cs typeface="Calibri"/>
                <a:sym typeface="Calibri"/>
              </a:defRPr>
            </a:lvl2pPr>
            <a:lvl3pPr indent="0" lvl="2" marL="38100" marR="0" algn="l">
              <a:lnSpc>
                <a:spcPct val="101250"/>
              </a:lnSpc>
              <a:spcBef>
                <a:spcPts val="0"/>
              </a:spcBef>
              <a:buNone/>
              <a:defRPr b="0" i="0" sz="1600">
                <a:solidFill>
                  <a:schemeClr val="lt1"/>
                </a:solidFill>
                <a:latin typeface="Calibri"/>
                <a:ea typeface="Calibri"/>
                <a:cs typeface="Calibri"/>
                <a:sym typeface="Calibri"/>
              </a:defRPr>
            </a:lvl3pPr>
            <a:lvl4pPr indent="0" lvl="3" marL="38100" marR="0" algn="l">
              <a:lnSpc>
                <a:spcPct val="101250"/>
              </a:lnSpc>
              <a:spcBef>
                <a:spcPts val="0"/>
              </a:spcBef>
              <a:buNone/>
              <a:defRPr b="0" i="0" sz="1600">
                <a:solidFill>
                  <a:schemeClr val="lt1"/>
                </a:solidFill>
                <a:latin typeface="Calibri"/>
                <a:ea typeface="Calibri"/>
                <a:cs typeface="Calibri"/>
                <a:sym typeface="Calibri"/>
              </a:defRPr>
            </a:lvl4pPr>
            <a:lvl5pPr indent="0" lvl="4" marL="38100" marR="0" algn="l">
              <a:lnSpc>
                <a:spcPct val="101250"/>
              </a:lnSpc>
              <a:spcBef>
                <a:spcPts val="0"/>
              </a:spcBef>
              <a:buNone/>
              <a:defRPr b="0" i="0" sz="1600">
                <a:solidFill>
                  <a:schemeClr val="lt1"/>
                </a:solidFill>
                <a:latin typeface="Calibri"/>
                <a:ea typeface="Calibri"/>
                <a:cs typeface="Calibri"/>
                <a:sym typeface="Calibri"/>
              </a:defRPr>
            </a:lvl5pPr>
            <a:lvl6pPr indent="0" lvl="5" marL="38100" marR="0" algn="l">
              <a:lnSpc>
                <a:spcPct val="101250"/>
              </a:lnSpc>
              <a:spcBef>
                <a:spcPts val="0"/>
              </a:spcBef>
              <a:buNone/>
              <a:defRPr b="0" i="0" sz="1600">
                <a:solidFill>
                  <a:schemeClr val="lt1"/>
                </a:solidFill>
                <a:latin typeface="Calibri"/>
                <a:ea typeface="Calibri"/>
                <a:cs typeface="Calibri"/>
                <a:sym typeface="Calibri"/>
              </a:defRPr>
            </a:lvl6pPr>
            <a:lvl7pPr indent="0" lvl="6" marL="38100" marR="0" algn="l">
              <a:lnSpc>
                <a:spcPct val="101250"/>
              </a:lnSpc>
              <a:spcBef>
                <a:spcPts val="0"/>
              </a:spcBef>
              <a:buNone/>
              <a:defRPr b="0" i="0" sz="1600">
                <a:solidFill>
                  <a:schemeClr val="lt1"/>
                </a:solidFill>
                <a:latin typeface="Calibri"/>
                <a:ea typeface="Calibri"/>
                <a:cs typeface="Calibri"/>
                <a:sym typeface="Calibri"/>
              </a:defRPr>
            </a:lvl7pPr>
            <a:lvl8pPr indent="0" lvl="7" marL="38100" marR="0" algn="l">
              <a:lnSpc>
                <a:spcPct val="101250"/>
              </a:lnSpc>
              <a:spcBef>
                <a:spcPts val="0"/>
              </a:spcBef>
              <a:buNone/>
              <a:defRPr b="0" i="0" sz="1600">
                <a:solidFill>
                  <a:schemeClr val="lt1"/>
                </a:solidFill>
                <a:latin typeface="Calibri"/>
                <a:ea typeface="Calibri"/>
                <a:cs typeface="Calibri"/>
                <a:sym typeface="Calibri"/>
              </a:defRPr>
            </a:lvl8pPr>
            <a:lvl9pPr indent="0" lvl="8" marL="38100" marR="0" algn="l">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23"/>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6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3"/>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0" i="0" sz="1600">
                <a:solidFill>
                  <a:schemeClr val="lt1"/>
                </a:solidFill>
                <a:latin typeface="Calibri"/>
                <a:ea typeface="Calibri"/>
                <a:cs typeface="Calibri"/>
                <a:sym typeface="Calibri"/>
              </a:defRPr>
            </a:lvl1pPr>
            <a:lvl2pPr indent="0" lvl="1" marL="38100" marR="0" algn="l">
              <a:lnSpc>
                <a:spcPct val="101250"/>
              </a:lnSpc>
              <a:spcBef>
                <a:spcPts val="0"/>
              </a:spcBef>
              <a:buNone/>
              <a:defRPr b="0" i="0" sz="1600">
                <a:solidFill>
                  <a:schemeClr val="lt1"/>
                </a:solidFill>
                <a:latin typeface="Calibri"/>
                <a:ea typeface="Calibri"/>
                <a:cs typeface="Calibri"/>
                <a:sym typeface="Calibri"/>
              </a:defRPr>
            </a:lvl2pPr>
            <a:lvl3pPr indent="0" lvl="2" marL="38100" marR="0" algn="l">
              <a:lnSpc>
                <a:spcPct val="101250"/>
              </a:lnSpc>
              <a:spcBef>
                <a:spcPts val="0"/>
              </a:spcBef>
              <a:buNone/>
              <a:defRPr b="0" i="0" sz="1600">
                <a:solidFill>
                  <a:schemeClr val="lt1"/>
                </a:solidFill>
                <a:latin typeface="Calibri"/>
                <a:ea typeface="Calibri"/>
                <a:cs typeface="Calibri"/>
                <a:sym typeface="Calibri"/>
              </a:defRPr>
            </a:lvl3pPr>
            <a:lvl4pPr indent="0" lvl="3" marL="38100" marR="0" algn="l">
              <a:lnSpc>
                <a:spcPct val="101250"/>
              </a:lnSpc>
              <a:spcBef>
                <a:spcPts val="0"/>
              </a:spcBef>
              <a:buNone/>
              <a:defRPr b="0" i="0" sz="1600">
                <a:solidFill>
                  <a:schemeClr val="lt1"/>
                </a:solidFill>
                <a:latin typeface="Calibri"/>
                <a:ea typeface="Calibri"/>
                <a:cs typeface="Calibri"/>
                <a:sym typeface="Calibri"/>
              </a:defRPr>
            </a:lvl4pPr>
            <a:lvl5pPr indent="0" lvl="4" marL="38100" marR="0" algn="l">
              <a:lnSpc>
                <a:spcPct val="101250"/>
              </a:lnSpc>
              <a:spcBef>
                <a:spcPts val="0"/>
              </a:spcBef>
              <a:buNone/>
              <a:defRPr b="0" i="0" sz="1600">
                <a:solidFill>
                  <a:schemeClr val="lt1"/>
                </a:solidFill>
                <a:latin typeface="Calibri"/>
                <a:ea typeface="Calibri"/>
                <a:cs typeface="Calibri"/>
                <a:sym typeface="Calibri"/>
              </a:defRPr>
            </a:lvl5pPr>
            <a:lvl6pPr indent="0" lvl="5" marL="38100" marR="0" algn="l">
              <a:lnSpc>
                <a:spcPct val="101250"/>
              </a:lnSpc>
              <a:spcBef>
                <a:spcPts val="0"/>
              </a:spcBef>
              <a:buNone/>
              <a:defRPr b="0" i="0" sz="1600">
                <a:solidFill>
                  <a:schemeClr val="lt1"/>
                </a:solidFill>
                <a:latin typeface="Calibri"/>
                <a:ea typeface="Calibri"/>
                <a:cs typeface="Calibri"/>
                <a:sym typeface="Calibri"/>
              </a:defRPr>
            </a:lvl6pPr>
            <a:lvl7pPr indent="0" lvl="6" marL="38100" marR="0" algn="l">
              <a:lnSpc>
                <a:spcPct val="101250"/>
              </a:lnSpc>
              <a:spcBef>
                <a:spcPts val="0"/>
              </a:spcBef>
              <a:buNone/>
              <a:defRPr b="0" i="0" sz="1600">
                <a:solidFill>
                  <a:schemeClr val="lt1"/>
                </a:solidFill>
                <a:latin typeface="Calibri"/>
                <a:ea typeface="Calibri"/>
                <a:cs typeface="Calibri"/>
                <a:sym typeface="Calibri"/>
              </a:defRPr>
            </a:lvl7pPr>
            <a:lvl8pPr indent="0" lvl="7" marL="38100" marR="0" algn="l">
              <a:lnSpc>
                <a:spcPct val="101250"/>
              </a:lnSpc>
              <a:spcBef>
                <a:spcPts val="0"/>
              </a:spcBef>
              <a:buNone/>
              <a:defRPr b="0" i="0" sz="1600">
                <a:solidFill>
                  <a:schemeClr val="lt1"/>
                </a:solidFill>
                <a:latin typeface="Calibri"/>
                <a:ea typeface="Calibri"/>
                <a:cs typeface="Calibri"/>
                <a:sym typeface="Calibri"/>
              </a:defRPr>
            </a:lvl8pPr>
            <a:lvl9pPr indent="0" lvl="8" marL="38100" marR="0" algn="l">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24"/>
          <p:cNvSpPr txBox="1"/>
          <p:nvPr>
            <p:ph type="ctrTitle"/>
          </p:nvPr>
        </p:nvSpPr>
        <p:spPr>
          <a:xfrm>
            <a:off x="263525" y="140049"/>
            <a:ext cx="861695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0" i="0" sz="1600">
                <a:solidFill>
                  <a:schemeClr val="lt1"/>
                </a:solidFill>
                <a:latin typeface="Calibri"/>
                <a:ea typeface="Calibri"/>
                <a:cs typeface="Calibri"/>
                <a:sym typeface="Calibri"/>
              </a:defRPr>
            </a:lvl1pPr>
            <a:lvl2pPr indent="0" lvl="1" marL="38100" marR="0" algn="l">
              <a:lnSpc>
                <a:spcPct val="101250"/>
              </a:lnSpc>
              <a:spcBef>
                <a:spcPts val="0"/>
              </a:spcBef>
              <a:buNone/>
              <a:defRPr b="0" i="0" sz="1600">
                <a:solidFill>
                  <a:schemeClr val="lt1"/>
                </a:solidFill>
                <a:latin typeface="Calibri"/>
                <a:ea typeface="Calibri"/>
                <a:cs typeface="Calibri"/>
                <a:sym typeface="Calibri"/>
              </a:defRPr>
            </a:lvl2pPr>
            <a:lvl3pPr indent="0" lvl="2" marL="38100" marR="0" algn="l">
              <a:lnSpc>
                <a:spcPct val="101250"/>
              </a:lnSpc>
              <a:spcBef>
                <a:spcPts val="0"/>
              </a:spcBef>
              <a:buNone/>
              <a:defRPr b="0" i="0" sz="1600">
                <a:solidFill>
                  <a:schemeClr val="lt1"/>
                </a:solidFill>
                <a:latin typeface="Calibri"/>
                <a:ea typeface="Calibri"/>
                <a:cs typeface="Calibri"/>
                <a:sym typeface="Calibri"/>
              </a:defRPr>
            </a:lvl3pPr>
            <a:lvl4pPr indent="0" lvl="3" marL="38100" marR="0" algn="l">
              <a:lnSpc>
                <a:spcPct val="101250"/>
              </a:lnSpc>
              <a:spcBef>
                <a:spcPts val="0"/>
              </a:spcBef>
              <a:buNone/>
              <a:defRPr b="0" i="0" sz="1600">
                <a:solidFill>
                  <a:schemeClr val="lt1"/>
                </a:solidFill>
                <a:latin typeface="Calibri"/>
                <a:ea typeface="Calibri"/>
                <a:cs typeface="Calibri"/>
                <a:sym typeface="Calibri"/>
              </a:defRPr>
            </a:lvl4pPr>
            <a:lvl5pPr indent="0" lvl="4" marL="38100" marR="0" algn="l">
              <a:lnSpc>
                <a:spcPct val="101250"/>
              </a:lnSpc>
              <a:spcBef>
                <a:spcPts val="0"/>
              </a:spcBef>
              <a:buNone/>
              <a:defRPr b="0" i="0" sz="1600">
                <a:solidFill>
                  <a:schemeClr val="lt1"/>
                </a:solidFill>
                <a:latin typeface="Calibri"/>
                <a:ea typeface="Calibri"/>
                <a:cs typeface="Calibri"/>
                <a:sym typeface="Calibri"/>
              </a:defRPr>
            </a:lvl5pPr>
            <a:lvl6pPr indent="0" lvl="5" marL="38100" marR="0" algn="l">
              <a:lnSpc>
                <a:spcPct val="101250"/>
              </a:lnSpc>
              <a:spcBef>
                <a:spcPts val="0"/>
              </a:spcBef>
              <a:buNone/>
              <a:defRPr b="0" i="0" sz="1600">
                <a:solidFill>
                  <a:schemeClr val="lt1"/>
                </a:solidFill>
                <a:latin typeface="Calibri"/>
                <a:ea typeface="Calibri"/>
                <a:cs typeface="Calibri"/>
                <a:sym typeface="Calibri"/>
              </a:defRPr>
            </a:lvl6pPr>
            <a:lvl7pPr indent="0" lvl="6" marL="38100" marR="0" algn="l">
              <a:lnSpc>
                <a:spcPct val="101250"/>
              </a:lnSpc>
              <a:spcBef>
                <a:spcPts val="0"/>
              </a:spcBef>
              <a:buNone/>
              <a:defRPr b="0" i="0" sz="1600">
                <a:solidFill>
                  <a:schemeClr val="lt1"/>
                </a:solidFill>
                <a:latin typeface="Calibri"/>
                <a:ea typeface="Calibri"/>
                <a:cs typeface="Calibri"/>
                <a:sym typeface="Calibri"/>
              </a:defRPr>
            </a:lvl7pPr>
            <a:lvl8pPr indent="0" lvl="7" marL="38100" marR="0" algn="l">
              <a:lnSpc>
                <a:spcPct val="101250"/>
              </a:lnSpc>
              <a:spcBef>
                <a:spcPts val="0"/>
              </a:spcBef>
              <a:buNone/>
              <a:defRPr b="0" i="0" sz="1600">
                <a:solidFill>
                  <a:schemeClr val="lt1"/>
                </a:solidFill>
                <a:latin typeface="Calibri"/>
                <a:ea typeface="Calibri"/>
                <a:cs typeface="Calibri"/>
                <a:sym typeface="Calibri"/>
              </a:defRPr>
            </a:lvl8pPr>
            <a:lvl9pPr indent="0" lvl="8" marL="38100" marR="0" algn="l">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5"/>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6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5"/>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0" i="0" sz="1600">
                <a:solidFill>
                  <a:schemeClr val="lt1"/>
                </a:solidFill>
                <a:latin typeface="Calibri"/>
                <a:ea typeface="Calibri"/>
                <a:cs typeface="Calibri"/>
                <a:sym typeface="Calibri"/>
              </a:defRPr>
            </a:lvl1pPr>
            <a:lvl2pPr indent="0" lvl="1" marL="38100" marR="0" algn="l">
              <a:lnSpc>
                <a:spcPct val="101250"/>
              </a:lnSpc>
              <a:spcBef>
                <a:spcPts val="0"/>
              </a:spcBef>
              <a:buNone/>
              <a:defRPr b="0" i="0" sz="1600">
                <a:solidFill>
                  <a:schemeClr val="lt1"/>
                </a:solidFill>
                <a:latin typeface="Calibri"/>
                <a:ea typeface="Calibri"/>
                <a:cs typeface="Calibri"/>
                <a:sym typeface="Calibri"/>
              </a:defRPr>
            </a:lvl2pPr>
            <a:lvl3pPr indent="0" lvl="2" marL="38100" marR="0" algn="l">
              <a:lnSpc>
                <a:spcPct val="101250"/>
              </a:lnSpc>
              <a:spcBef>
                <a:spcPts val="0"/>
              </a:spcBef>
              <a:buNone/>
              <a:defRPr b="0" i="0" sz="1600">
                <a:solidFill>
                  <a:schemeClr val="lt1"/>
                </a:solidFill>
                <a:latin typeface="Calibri"/>
                <a:ea typeface="Calibri"/>
                <a:cs typeface="Calibri"/>
                <a:sym typeface="Calibri"/>
              </a:defRPr>
            </a:lvl3pPr>
            <a:lvl4pPr indent="0" lvl="3" marL="38100" marR="0" algn="l">
              <a:lnSpc>
                <a:spcPct val="101250"/>
              </a:lnSpc>
              <a:spcBef>
                <a:spcPts val="0"/>
              </a:spcBef>
              <a:buNone/>
              <a:defRPr b="0" i="0" sz="1600">
                <a:solidFill>
                  <a:schemeClr val="lt1"/>
                </a:solidFill>
                <a:latin typeface="Calibri"/>
                <a:ea typeface="Calibri"/>
                <a:cs typeface="Calibri"/>
                <a:sym typeface="Calibri"/>
              </a:defRPr>
            </a:lvl4pPr>
            <a:lvl5pPr indent="0" lvl="4" marL="38100" marR="0" algn="l">
              <a:lnSpc>
                <a:spcPct val="101250"/>
              </a:lnSpc>
              <a:spcBef>
                <a:spcPts val="0"/>
              </a:spcBef>
              <a:buNone/>
              <a:defRPr b="0" i="0" sz="1600">
                <a:solidFill>
                  <a:schemeClr val="lt1"/>
                </a:solidFill>
                <a:latin typeface="Calibri"/>
                <a:ea typeface="Calibri"/>
                <a:cs typeface="Calibri"/>
                <a:sym typeface="Calibri"/>
              </a:defRPr>
            </a:lvl5pPr>
            <a:lvl6pPr indent="0" lvl="5" marL="38100" marR="0" algn="l">
              <a:lnSpc>
                <a:spcPct val="101250"/>
              </a:lnSpc>
              <a:spcBef>
                <a:spcPts val="0"/>
              </a:spcBef>
              <a:buNone/>
              <a:defRPr b="0" i="0" sz="1600">
                <a:solidFill>
                  <a:schemeClr val="lt1"/>
                </a:solidFill>
                <a:latin typeface="Calibri"/>
                <a:ea typeface="Calibri"/>
                <a:cs typeface="Calibri"/>
                <a:sym typeface="Calibri"/>
              </a:defRPr>
            </a:lvl6pPr>
            <a:lvl7pPr indent="0" lvl="6" marL="38100" marR="0" algn="l">
              <a:lnSpc>
                <a:spcPct val="101250"/>
              </a:lnSpc>
              <a:spcBef>
                <a:spcPts val="0"/>
              </a:spcBef>
              <a:buNone/>
              <a:defRPr b="0" i="0" sz="1600">
                <a:solidFill>
                  <a:schemeClr val="lt1"/>
                </a:solidFill>
                <a:latin typeface="Calibri"/>
                <a:ea typeface="Calibri"/>
                <a:cs typeface="Calibri"/>
                <a:sym typeface="Calibri"/>
              </a:defRPr>
            </a:lvl7pPr>
            <a:lvl8pPr indent="0" lvl="7" marL="38100" marR="0" algn="l">
              <a:lnSpc>
                <a:spcPct val="101250"/>
              </a:lnSpc>
              <a:spcBef>
                <a:spcPts val="0"/>
              </a:spcBef>
              <a:buNone/>
              <a:defRPr b="0" i="0" sz="1600">
                <a:solidFill>
                  <a:schemeClr val="lt1"/>
                </a:solidFill>
                <a:latin typeface="Calibri"/>
                <a:ea typeface="Calibri"/>
                <a:cs typeface="Calibri"/>
                <a:sym typeface="Calibri"/>
              </a:defRPr>
            </a:lvl8pPr>
            <a:lvl9pPr indent="0" lvl="8" marL="38100" marR="0" algn="l">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26"/>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0" i="0" sz="1600">
                <a:solidFill>
                  <a:schemeClr val="lt1"/>
                </a:solidFill>
                <a:latin typeface="Calibri"/>
                <a:ea typeface="Calibri"/>
                <a:cs typeface="Calibri"/>
                <a:sym typeface="Calibri"/>
              </a:defRPr>
            </a:lvl1pPr>
            <a:lvl2pPr indent="0" lvl="1" marL="38100" marR="0" algn="l">
              <a:lnSpc>
                <a:spcPct val="101250"/>
              </a:lnSpc>
              <a:spcBef>
                <a:spcPts val="0"/>
              </a:spcBef>
              <a:buNone/>
              <a:defRPr b="0" i="0" sz="1600">
                <a:solidFill>
                  <a:schemeClr val="lt1"/>
                </a:solidFill>
                <a:latin typeface="Calibri"/>
                <a:ea typeface="Calibri"/>
                <a:cs typeface="Calibri"/>
                <a:sym typeface="Calibri"/>
              </a:defRPr>
            </a:lvl2pPr>
            <a:lvl3pPr indent="0" lvl="2" marL="38100" marR="0" algn="l">
              <a:lnSpc>
                <a:spcPct val="101250"/>
              </a:lnSpc>
              <a:spcBef>
                <a:spcPts val="0"/>
              </a:spcBef>
              <a:buNone/>
              <a:defRPr b="0" i="0" sz="1600">
                <a:solidFill>
                  <a:schemeClr val="lt1"/>
                </a:solidFill>
                <a:latin typeface="Calibri"/>
                <a:ea typeface="Calibri"/>
                <a:cs typeface="Calibri"/>
                <a:sym typeface="Calibri"/>
              </a:defRPr>
            </a:lvl3pPr>
            <a:lvl4pPr indent="0" lvl="3" marL="38100" marR="0" algn="l">
              <a:lnSpc>
                <a:spcPct val="101250"/>
              </a:lnSpc>
              <a:spcBef>
                <a:spcPts val="0"/>
              </a:spcBef>
              <a:buNone/>
              <a:defRPr b="0" i="0" sz="1600">
                <a:solidFill>
                  <a:schemeClr val="lt1"/>
                </a:solidFill>
                <a:latin typeface="Calibri"/>
                <a:ea typeface="Calibri"/>
                <a:cs typeface="Calibri"/>
                <a:sym typeface="Calibri"/>
              </a:defRPr>
            </a:lvl4pPr>
            <a:lvl5pPr indent="0" lvl="4" marL="38100" marR="0" algn="l">
              <a:lnSpc>
                <a:spcPct val="101250"/>
              </a:lnSpc>
              <a:spcBef>
                <a:spcPts val="0"/>
              </a:spcBef>
              <a:buNone/>
              <a:defRPr b="0" i="0" sz="1600">
                <a:solidFill>
                  <a:schemeClr val="lt1"/>
                </a:solidFill>
                <a:latin typeface="Calibri"/>
                <a:ea typeface="Calibri"/>
                <a:cs typeface="Calibri"/>
                <a:sym typeface="Calibri"/>
              </a:defRPr>
            </a:lvl5pPr>
            <a:lvl6pPr indent="0" lvl="5" marL="38100" marR="0" algn="l">
              <a:lnSpc>
                <a:spcPct val="101250"/>
              </a:lnSpc>
              <a:spcBef>
                <a:spcPts val="0"/>
              </a:spcBef>
              <a:buNone/>
              <a:defRPr b="0" i="0" sz="1600">
                <a:solidFill>
                  <a:schemeClr val="lt1"/>
                </a:solidFill>
                <a:latin typeface="Calibri"/>
                <a:ea typeface="Calibri"/>
                <a:cs typeface="Calibri"/>
                <a:sym typeface="Calibri"/>
              </a:defRPr>
            </a:lvl6pPr>
            <a:lvl7pPr indent="0" lvl="6" marL="38100" marR="0" algn="l">
              <a:lnSpc>
                <a:spcPct val="101250"/>
              </a:lnSpc>
              <a:spcBef>
                <a:spcPts val="0"/>
              </a:spcBef>
              <a:buNone/>
              <a:defRPr b="0" i="0" sz="1600">
                <a:solidFill>
                  <a:schemeClr val="lt1"/>
                </a:solidFill>
                <a:latin typeface="Calibri"/>
                <a:ea typeface="Calibri"/>
                <a:cs typeface="Calibri"/>
                <a:sym typeface="Calibri"/>
              </a:defRPr>
            </a:lvl7pPr>
            <a:lvl8pPr indent="0" lvl="7" marL="38100" marR="0" algn="l">
              <a:lnSpc>
                <a:spcPct val="101250"/>
              </a:lnSpc>
              <a:spcBef>
                <a:spcPts val="0"/>
              </a:spcBef>
              <a:buNone/>
              <a:defRPr b="0" i="0" sz="1600">
                <a:solidFill>
                  <a:schemeClr val="lt1"/>
                </a:solidFill>
                <a:latin typeface="Calibri"/>
                <a:ea typeface="Calibri"/>
                <a:cs typeface="Calibri"/>
                <a:sym typeface="Calibri"/>
              </a:defRPr>
            </a:lvl8pPr>
            <a:lvl9pPr indent="0" lvl="8" marL="38100" marR="0" algn="l">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1"/>
          <p:cNvPicPr preferRelativeResize="0"/>
          <p:nvPr/>
        </p:nvPicPr>
        <p:blipFill rotWithShape="1">
          <a:blip r:embed="rId1">
            <a:alphaModFix/>
          </a:blip>
          <a:srcRect b="0" l="0" r="0" t="0"/>
          <a:stretch/>
        </p:blipFill>
        <p:spPr>
          <a:xfrm>
            <a:off x="0" y="6453140"/>
            <a:ext cx="4649740" cy="404859"/>
          </a:xfrm>
          <a:prstGeom prst="rect">
            <a:avLst/>
          </a:prstGeom>
          <a:noFill/>
          <a:ln>
            <a:noFill/>
          </a:ln>
        </p:spPr>
      </p:pic>
      <p:sp>
        <p:nvSpPr>
          <p:cNvPr id="7" name="Google Shape;7;p21"/>
          <p:cNvSpPr/>
          <p:nvPr/>
        </p:nvSpPr>
        <p:spPr>
          <a:xfrm>
            <a:off x="0" y="6476999"/>
            <a:ext cx="4572000" cy="381000"/>
          </a:xfrm>
          <a:custGeom>
            <a:rect b="b" l="l" r="r" t="t"/>
            <a:pathLst>
              <a:path extrusionOk="0" h="381000" w="4572000">
                <a:moveTo>
                  <a:pt x="4571999" y="380999"/>
                </a:moveTo>
                <a:lnTo>
                  <a:pt x="0" y="380999"/>
                </a:lnTo>
                <a:lnTo>
                  <a:pt x="0" y="0"/>
                </a:lnTo>
                <a:lnTo>
                  <a:pt x="4571999" y="0"/>
                </a:lnTo>
                <a:lnTo>
                  <a:pt x="4571999" y="380999"/>
                </a:lnTo>
                <a:close/>
              </a:path>
            </a:pathLst>
          </a:custGeom>
          <a:solidFill>
            <a:srgbClr val="3449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 name="Google Shape;8;p21"/>
          <p:cNvPicPr preferRelativeResize="0"/>
          <p:nvPr/>
        </p:nvPicPr>
        <p:blipFill rotWithShape="1">
          <a:blip r:embed="rId2">
            <a:alphaModFix/>
          </a:blip>
          <a:srcRect b="0" l="0" r="0" t="0"/>
          <a:stretch/>
        </p:blipFill>
        <p:spPr>
          <a:xfrm>
            <a:off x="4548140" y="6453630"/>
            <a:ext cx="4595859" cy="404369"/>
          </a:xfrm>
          <a:prstGeom prst="rect">
            <a:avLst/>
          </a:prstGeom>
          <a:noFill/>
          <a:ln>
            <a:noFill/>
          </a:ln>
        </p:spPr>
      </p:pic>
      <p:sp>
        <p:nvSpPr>
          <p:cNvPr id="9" name="Google Shape;9;p21"/>
          <p:cNvSpPr/>
          <p:nvPr/>
        </p:nvSpPr>
        <p:spPr>
          <a:xfrm>
            <a:off x="4572000" y="6477489"/>
            <a:ext cx="4572000" cy="381000"/>
          </a:xfrm>
          <a:custGeom>
            <a:rect b="b" l="l" r="r" t="t"/>
            <a:pathLst>
              <a:path extrusionOk="0" h="381000" w="4572000">
                <a:moveTo>
                  <a:pt x="4571999" y="380999"/>
                </a:moveTo>
                <a:lnTo>
                  <a:pt x="0" y="380999"/>
                </a:lnTo>
                <a:lnTo>
                  <a:pt x="0" y="0"/>
                </a:lnTo>
                <a:lnTo>
                  <a:pt x="4571999" y="0"/>
                </a:lnTo>
                <a:lnTo>
                  <a:pt x="4571999" y="380999"/>
                </a:lnTo>
                <a:close/>
              </a:path>
            </a:pathLst>
          </a:custGeom>
          <a:solidFill>
            <a:srgbClr val="3449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21"/>
          <p:cNvSpPr/>
          <p:nvPr/>
        </p:nvSpPr>
        <p:spPr>
          <a:xfrm>
            <a:off x="190500" y="914400"/>
            <a:ext cx="8763000" cy="0"/>
          </a:xfrm>
          <a:custGeom>
            <a:rect b="b" l="l" r="r" t="t"/>
            <a:pathLst>
              <a:path extrusionOk="0" h="120000" w="8763000">
                <a:moveTo>
                  <a:pt x="0" y="0"/>
                </a:moveTo>
                <a:lnTo>
                  <a:pt x="8762999" y="0"/>
                </a:lnTo>
              </a:path>
            </a:pathLst>
          </a:cu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1"/>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9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1"/>
          <p:cNvSpPr txBox="1"/>
          <p:nvPr>
            <p:ph idx="1" type="body"/>
          </p:nvPr>
        </p:nvSpPr>
        <p:spPr>
          <a:xfrm>
            <a:off x="250682" y="2104545"/>
            <a:ext cx="8642635" cy="19913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21"/>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6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6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1"/>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rtl="0" algn="l">
              <a:lnSpc>
                <a:spcPct val="101250"/>
              </a:lnSpc>
              <a:spcBef>
                <a:spcPts val="0"/>
              </a:spcBef>
              <a:buNone/>
              <a:defRPr b="0" i="0" sz="1600" u="none">
                <a:solidFill>
                  <a:schemeClr val="lt1"/>
                </a:solidFill>
                <a:latin typeface="Calibri"/>
                <a:ea typeface="Calibri"/>
                <a:cs typeface="Calibri"/>
                <a:sym typeface="Calibri"/>
              </a:defRPr>
            </a:lvl1pPr>
            <a:lvl2pPr indent="0" lvl="1" marL="38100" marR="0" rtl="0" algn="l">
              <a:lnSpc>
                <a:spcPct val="101250"/>
              </a:lnSpc>
              <a:spcBef>
                <a:spcPts val="0"/>
              </a:spcBef>
              <a:buNone/>
              <a:defRPr b="0" i="0" sz="1600" u="none">
                <a:solidFill>
                  <a:schemeClr val="lt1"/>
                </a:solidFill>
                <a:latin typeface="Calibri"/>
                <a:ea typeface="Calibri"/>
                <a:cs typeface="Calibri"/>
                <a:sym typeface="Calibri"/>
              </a:defRPr>
            </a:lvl2pPr>
            <a:lvl3pPr indent="0" lvl="2" marL="38100" marR="0" rtl="0" algn="l">
              <a:lnSpc>
                <a:spcPct val="101250"/>
              </a:lnSpc>
              <a:spcBef>
                <a:spcPts val="0"/>
              </a:spcBef>
              <a:buNone/>
              <a:defRPr b="0" i="0" sz="1600" u="none">
                <a:solidFill>
                  <a:schemeClr val="lt1"/>
                </a:solidFill>
                <a:latin typeface="Calibri"/>
                <a:ea typeface="Calibri"/>
                <a:cs typeface="Calibri"/>
                <a:sym typeface="Calibri"/>
              </a:defRPr>
            </a:lvl3pPr>
            <a:lvl4pPr indent="0" lvl="3" marL="38100" marR="0" rtl="0" algn="l">
              <a:lnSpc>
                <a:spcPct val="101250"/>
              </a:lnSpc>
              <a:spcBef>
                <a:spcPts val="0"/>
              </a:spcBef>
              <a:buNone/>
              <a:defRPr b="0" i="0" sz="1600" u="none">
                <a:solidFill>
                  <a:schemeClr val="lt1"/>
                </a:solidFill>
                <a:latin typeface="Calibri"/>
                <a:ea typeface="Calibri"/>
                <a:cs typeface="Calibri"/>
                <a:sym typeface="Calibri"/>
              </a:defRPr>
            </a:lvl4pPr>
            <a:lvl5pPr indent="0" lvl="4" marL="38100" marR="0" rtl="0" algn="l">
              <a:lnSpc>
                <a:spcPct val="101250"/>
              </a:lnSpc>
              <a:spcBef>
                <a:spcPts val="0"/>
              </a:spcBef>
              <a:buNone/>
              <a:defRPr b="0" i="0" sz="1600" u="none">
                <a:solidFill>
                  <a:schemeClr val="lt1"/>
                </a:solidFill>
                <a:latin typeface="Calibri"/>
                <a:ea typeface="Calibri"/>
                <a:cs typeface="Calibri"/>
                <a:sym typeface="Calibri"/>
              </a:defRPr>
            </a:lvl5pPr>
            <a:lvl6pPr indent="0" lvl="5" marL="38100" marR="0" rtl="0" algn="l">
              <a:lnSpc>
                <a:spcPct val="101250"/>
              </a:lnSpc>
              <a:spcBef>
                <a:spcPts val="0"/>
              </a:spcBef>
              <a:buNone/>
              <a:defRPr b="0" i="0" sz="1600" u="none">
                <a:solidFill>
                  <a:schemeClr val="lt1"/>
                </a:solidFill>
                <a:latin typeface="Calibri"/>
                <a:ea typeface="Calibri"/>
                <a:cs typeface="Calibri"/>
                <a:sym typeface="Calibri"/>
              </a:defRPr>
            </a:lvl6pPr>
            <a:lvl7pPr indent="0" lvl="6" marL="38100" marR="0" rtl="0" algn="l">
              <a:lnSpc>
                <a:spcPct val="101250"/>
              </a:lnSpc>
              <a:spcBef>
                <a:spcPts val="0"/>
              </a:spcBef>
              <a:buNone/>
              <a:defRPr b="0" i="0" sz="1600" u="none">
                <a:solidFill>
                  <a:schemeClr val="lt1"/>
                </a:solidFill>
                <a:latin typeface="Calibri"/>
                <a:ea typeface="Calibri"/>
                <a:cs typeface="Calibri"/>
                <a:sym typeface="Calibri"/>
              </a:defRPr>
            </a:lvl7pPr>
            <a:lvl8pPr indent="0" lvl="7" marL="38100" marR="0" rtl="0" algn="l">
              <a:lnSpc>
                <a:spcPct val="101250"/>
              </a:lnSpc>
              <a:spcBef>
                <a:spcPts val="0"/>
              </a:spcBef>
              <a:buNone/>
              <a:defRPr b="0" i="0" sz="1600" u="none">
                <a:solidFill>
                  <a:schemeClr val="lt1"/>
                </a:solidFill>
                <a:latin typeface="Calibri"/>
                <a:ea typeface="Calibri"/>
                <a:cs typeface="Calibri"/>
                <a:sym typeface="Calibri"/>
              </a:defRPr>
            </a:lvl8pPr>
            <a:lvl9pPr indent="0" lvl="8" marL="38100" marR="0" rtl="0" algn="l">
              <a:lnSpc>
                <a:spcPct val="101250"/>
              </a:lnSpc>
              <a:spcBef>
                <a:spcPts val="0"/>
              </a:spcBef>
              <a:buNone/>
              <a:defRPr b="0" i="0" sz="1600" u="non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grpSp>
        <p:nvGrpSpPr>
          <p:cNvPr id="48" name="Google Shape;48;p1"/>
          <p:cNvGrpSpPr/>
          <p:nvPr/>
        </p:nvGrpSpPr>
        <p:grpSpPr>
          <a:xfrm>
            <a:off x="0" y="0"/>
            <a:ext cx="9144038" cy="4678971"/>
            <a:chOff x="0" y="0"/>
            <a:chExt cx="9144038" cy="4678971"/>
          </a:xfrm>
        </p:grpSpPr>
        <p:pic>
          <p:nvPicPr>
            <p:cNvPr id="49" name="Google Shape;49;p1"/>
            <p:cNvPicPr preferRelativeResize="0"/>
            <p:nvPr/>
          </p:nvPicPr>
          <p:blipFill rotWithShape="1">
            <a:blip r:embed="rId3">
              <a:alphaModFix/>
            </a:blip>
            <a:srcRect b="0" l="0" r="0" t="0"/>
            <a:stretch/>
          </p:blipFill>
          <p:spPr>
            <a:xfrm>
              <a:off x="0" y="0"/>
              <a:ext cx="9143999" cy="1752574"/>
            </a:xfrm>
            <a:prstGeom prst="rect">
              <a:avLst/>
            </a:prstGeom>
            <a:noFill/>
            <a:ln>
              <a:noFill/>
            </a:ln>
          </p:spPr>
        </p:pic>
        <p:sp>
          <p:nvSpPr>
            <p:cNvPr id="50" name="Google Shape;50;p1"/>
            <p:cNvSpPr/>
            <p:nvPr/>
          </p:nvSpPr>
          <p:spPr>
            <a:xfrm>
              <a:off x="5003203" y="1761199"/>
              <a:ext cx="4140835" cy="2622550"/>
            </a:xfrm>
            <a:custGeom>
              <a:rect b="b" l="l" r="r" t="t"/>
              <a:pathLst>
                <a:path extrusionOk="0" h="2622550" w="4140834">
                  <a:moveTo>
                    <a:pt x="4140796" y="2622445"/>
                  </a:moveTo>
                  <a:lnTo>
                    <a:pt x="0" y="2622445"/>
                  </a:lnTo>
                  <a:lnTo>
                    <a:pt x="1311223" y="1311221"/>
                  </a:lnTo>
                  <a:lnTo>
                    <a:pt x="0" y="0"/>
                  </a:lnTo>
                  <a:lnTo>
                    <a:pt x="4140796" y="0"/>
                  </a:lnTo>
                  <a:lnTo>
                    <a:pt x="4140796" y="2622445"/>
                  </a:lnTo>
                  <a:close/>
                </a:path>
              </a:pathLst>
            </a:custGeom>
            <a:solidFill>
              <a:srgbClr val="00AA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1"/>
            <p:cNvPicPr preferRelativeResize="0"/>
            <p:nvPr/>
          </p:nvPicPr>
          <p:blipFill rotWithShape="1">
            <a:blip r:embed="rId4">
              <a:alphaModFix/>
            </a:blip>
            <a:srcRect b="0" l="0" r="0" t="0"/>
            <a:stretch/>
          </p:blipFill>
          <p:spPr>
            <a:xfrm>
              <a:off x="0" y="1465871"/>
              <a:ext cx="5845577" cy="3213100"/>
            </a:xfrm>
            <a:prstGeom prst="rect">
              <a:avLst/>
            </a:prstGeom>
            <a:noFill/>
            <a:ln>
              <a:noFill/>
            </a:ln>
          </p:spPr>
        </p:pic>
        <p:sp>
          <p:nvSpPr>
            <p:cNvPr id="52" name="Google Shape;52;p1"/>
            <p:cNvSpPr/>
            <p:nvPr/>
          </p:nvSpPr>
          <p:spPr>
            <a:xfrm>
              <a:off x="0" y="1529370"/>
              <a:ext cx="5744210" cy="3086100"/>
            </a:xfrm>
            <a:custGeom>
              <a:rect b="b" l="l" r="r" t="t"/>
              <a:pathLst>
                <a:path extrusionOk="0" h="3086100" w="5744210">
                  <a:moveTo>
                    <a:pt x="4200926" y="3086099"/>
                  </a:moveTo>
                  <a:lnTo>
                    <a:pt x="0" y="3086099"/>
                  </a:lnTo>
                  <a:lnTo>
                    <a:pt x="0" y="0"/>
                  </a:lnTo>
                  <a:lnTo>
                    <a:pt x="4200926" y="0"/>
                  </a:lnTo>
                  <a:lnTo>
                    <a:pt x="5743976" y="1543049"/>
                  </a:lnTo>
                  <a:lnTo>
                    <a:pt x="4200926" y="3086099"/>
                  </a:lnTo>
                  <a:close/>
                </a:path>
              </a:pathLst>
            </a:custGeom>
            <a:solidFill>
              <a:srgbClr val="5959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0" y="1529370"/>
              <a:ext cx="5744210" cy="3086100"/>
            </a:xfrm>
            <a:custGeom>
              <a:rect b="b" l="l" r="r" t="t"/>
              <a:pathLst>
                <a:path extrusionOk="0" h="3086100" w="5744210">
                  <a:moveTo>
                    <a:pt x="0" y="0"/>
                  </a:moveTo>
                  <a:lnTo>
                    <a:pt x="4200926" y="0"/>
                  </a:lnTo>
                  <a:lnTo>
                    <a:pt x="5743976" y="1543049"/>
                  </a:lnTo>
                  <a:lnTo>
                    <a:pt x="4200926" y="3086099"/>
                  </a:lnTo>
                  <a:lnTo>
                    <a:pt x="0" y="3086099"/>
                  </a:lnTo>
                  <a:lnTo>
                    <a:pt x="0" y="0"/>
                  </a:lnTo>
                  <a:close/>
                </a:path>
              </a:pathLst>
            </a:custGeom>
            <a:noFill/>
            <a:ln cap="flat" cmpd="sng" w="25375">
              <a:solidFill>
                <a:srgbClr val="5959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 name="Google Shape;54;p1"/>
            <p:cNvPicPr preferRelativeResize="0"/>
            <p:nvPr/>
          </p:nvPicPr>
          <p:blipFill rotWithShape="1">
            <a:blip r:embed="rId5">
              <a:alphaModFix/>
            </a:blip>
            <a:srcRect b="0" l="0" r="0" t="0"/>
            <a:stretch/>
          </p:blipFill>
          <p:spPr>
            <a:xfrm>
              <a:off x="0" y="935764"/>
              <a:ext cx="4089125" cy="1177528"/>
            </a:xfrm>
            <a:prstGeom prst="rect">
              <a:avLst/>
            </a:prstGeom>
            <a:noFill/>
            <a:ln>
              <a:noFill/>
            </a:ln>
          </p:spPr>
        </p:pic>
        <p:sp>
          <p:nvSpPr>
            <p:cNvPr id="55" name="Google Shape;55;p1"/>
            <p:cNvSpPr/>
            <p:nvPr/>
          </p:nvSpPr>
          <p:spPr>
            <a:xfrm>
              <a:off x="0" y="986564"/>
              <a:ext cx="4000500" cy="1076325"/>
            </a:xfrm>
            <a:custGeom>
              <a:rect b="b" l="l" r="r" t="t"/>
              <a:pathLst>
                <a:path extrusionOk="0" h="1076325" w="4000500">
                  <a:moveTo>
                    <a:pt x="3462260" y="1075927"/>
                  </a:moveTo>
                  <a:lnTo>
                    <a:pt x="0" y="1075927"/>
                  </a:lnTo>
                  <a:lnTo>
                    <a:pt x="0" y="0"/>
                  </a:lnTo>
                  <a:lnTo>
                    <a:pt x="3462260" y="0"/>
                  </a:lnTo>
                  <a:lnTo>
                    <a:pt x="4000224" y="537963"/>
                  </a:lnTo>
                  <a:lnTo>
                    <a:pt x="3462260" y="1075927"/>
                  </a:lnTo>
                  <a:close/>
                </a:path>
              </a:pathLst>
            </a:custGeom>
            <a:solidFill>
              <a:srgbClr val="00AA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txBox="1"/>
          <p:nvPr/>
        </p:nvSpPr>
        <p:spPr>
          <a:xfrm>
            <a:off x="250806" y="4827345"/>
            <a:ext cx="3947700" cy="12441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BHUVANESH C S (210701042)</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EASWARAN T (210701058)</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GOKULA KRISHNA (210701062)</a:t>
            </a:r>
            <a:endParaRPr b="1" sz="20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p:txBody>
      </p:sp>
      <p:sp>
        <p:nvSpPr>
          <p:cNvPr id="57" name="Google Shape;57;p1"/>
          <p:cNvSpPr txBox="1"/>
          <p:nvPr>
            <p:ph type="title"/>
          </p:nvPr>
        </p:nvSpPr>
        <p:spPr>
          <a:xfrm>
            <a:off x="496797" y="1196868"/>
            <a:ext cx="3000300" cy="628500"/>
          </a:xfrm>
          <a:prstGeom prst="rect">
            <a:avLst/>
          </a:prstGeom>
          <a:noFill/>
          <a:ln>
            <a:noFill/>
          </a:ln>
        </p:spPr>
        <p:txBody>
          <a:bodyPr anchorCtr="0" anchor="ctr" bIns="0" lIns="0" spcFirstLastPara="1" rIns="0" wrap="square" tIns="12700">
            <a:noAutofit/>
          </a:bodyPr>
          <a:lstStyle/>
          <a:p>
            <a:pPr indent="444500" lvl="0" marL="12700" marR="5080" rtl="0" algn="l">
              <a:lnSpc>
                <a:spcPct val="100000"/>
              </a:lnSpc>
              <a:spcBef>
                <a:spcPts val="0"/>
              </a:spcBef>
              <a:spcAft>
                <a:spcPts val="0"/>
              </a:spcAft>
              <a:buNone/>
            </a:pPr>
            <a:r>
              <a:rPr b="1" lang="en-US" sz="2800">
                <a:solidFill>
                  <a:srgbClr val="FFFFFF"/>
                </a:solidFill>
              </a:rPr>
              <a:t>Internet Of Things Essential</a:t>
            </a:r>
            <a:endParaRPr sz="2800">
              <a:latin typeface="Calibri"/>
              <a:ea typeface="Calibri"/>
              <a:cs typeface="Calibri"/>
              <a:sym typeface="Calibri"/>
            </a:endParaRPr>
          </a:p>
        </p:txBody>
      </p:sp>
      <p:sp>
        <p:nvSpPr>
          <p:cNvPr id="58" name="Google Shape;58;p1"/>
          <p:cNvSpPr txBox="1"/>
          <p:nvPr/>
        </p:nvSpPr>
        <p:spPr>
          <a:xfrm>
            <a:off x="250675" y="2104550"/>
            <a:ext cx="4424100" cy="3112200"/>
          </a:xfrm>
          <a:prstGeom prst="rect">
            <a:avLst/>
          </a:prstGeom>
          <a:noFill/>
          <a:ln>
            <a:noFill/>
          </a:ln>
        </p:spPr>
        <p:txBody>
          <a:bodyPr anchorCtr="0" anchor="t" bIns="0" lIns="0" spcFirstLastPara="1" rIns="0" wrap="square" tIns="12700">
            <a:spAutoFit/>
          </a:bodyPr>
          <a:lstStyle/>
          <a:p>
            <a:pPr indent="0" lvl="0" marL="0" rtl="0" algn="l">
              <a:lnSpc>
                <a:spcPct val="115000"/>
              </a:lnSpc>
              <a:spcBef>
                <a:spcPts val="1200"/>
              </a:spcBef>
              <a:spcAft>
                <a:spcPts val="0"/>
              </a:spcAft>
              <a:buSzPts val="1100"/>
              <a:buNone/>
            </a:pPr>
            <a:r>
              <a:rPr b="1" lang="en-US" sz="4300">
                <a:solidFill>
                  <a:schemeClr val="lt1"/>
                </a:solidFill>
              </a:rPr>
              <a:t>SOIL MOISTURE MONITORING SYSTEM</a:t>
            </a:r>
            <a:endParaRPr b="1" sz="4300">
              <a:solidFill>
                <a:schemeClr val="lt1"/>
              </a:solidFill>
            </a:endParaRPr>
          </a:p>
          <a:p>
            <a:pPr indent="0" lvl="0" marL="12700" marR="5080" rtl="0" algn="l">
              <a:lnSpc>
                <a:spcPct val="100000"/>
              </a:lnSpc>
              <a:spcBef>
                <a:spcPts val="1200"/>
              </a:spcBef>
              <a:spcAft>
                <a:spcPts val="0"/>
              </a:spcAft>
              <a:buNone/>
            </a:pPr>
            <a:r>
              <a:t/>
            </a:r>
            <a:endParaRPr b="1" sz="4300">
              <a:solidFill>
                <a:schemeClr val="lt1"/>
              </a:solidFill>
            </a:endParaRPr>
          </a:p>
        </p:txBody>
      </p:sp>
      <p:grpSp>
        <p:nvGrpSpPr>
          <p:cNvPr id="59" name="Google Shape;59;p1"/>
          <p:cNvGrpSpPr/>
          <p:nvPr/>
        </p:nvGrpSpPr>
        <p:grpSpPr>
          <a:xfrm>
            <a:off x="4639536" y="1478572"/>
            <a:ext cx="4289810" cy="4429607"/>
            <a:chOff x="4639536" y="1478572"/>
            <a:chExt cx="4289810" cy="4429607"/>
          </a:xfrm>
        </p:grpSpPr>
        <p:pic>
          <p:nvPicPr>
            <p:cNvPr id="60" name="Google Shape;60;p1"/>
            <p:cNvPicPr preferRelativeResize="0"/>
            <p:nvPr/>
          </p:nvPicPr>
          <p:blipFill rotWithShape="1">
            <a:blip r:embed="rId6">
              <a:alphaModFix/>
            </a:blip>
            <a:srcRect b="0" l="0" r="0" t="0"/>
            <a:stretch/>
          </p:blipFill>
          <p:spPr>
            <a:xfrm>
              <a:off x="4639536" y="1478572"/>
              <a:ext cx="1773963" cy="3187699"/>
            </a:xfrm>
            <a:prstGeom prst="rect">
              <a:avLst/>
            </a:prstGeom>
            <a:noFill/>
            <a:ln>
              <a:noFill/>
            </a:ln>
          </p:spPr>
        </p:pic>
        <p:sp>
          <p:nvSpPr>
            <p:cNvPr id="61" name="Google Shape;61;p1"/>
            <p:cNvSpPr/>
            <p:nvPr/>
          </p:nvSpPr>
          <p:spPr>
            <a:xfrm>
              <a:off x="4652236" y="1529372"/>
              <a:ext cx="1672589" cy="3086100"/>
            </a:xfrm>
            <a:custGeom>
              <a:rect b="b" l="l" r="r" t="t"/>
              <a:pathLst>
                <a:path extrusionOk="0" h="3086100" w="1672589">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 name="Google Shape;62;p1"/>
            <p:cNvPicPr preferRelativeResize="0"/>
            <p:nvPr/>
          </p:nvPicPr>
          <p:blipFill rotWithShape="1">
            <a:blip r:embed="rId7">
              <a:alphaModFix/>
            </a:blip>
            <a:srcRect b="0" l="0" r="0" t="0"/>
            <a:stretch/>
          </p:blipFill>
          <p:spPr>
            <a:xfrm>
              <a:off x="7144922" y="4503784"/>
              <a:ext cx="1784424" cy="140439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63525" y="140049"/>
            <a:ext cx="2722200" cy="69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t>Conclusions</a:t>
            </a:r>
            <a:endParaRPr sz="4400"/>
          </a:p>
        </p:txBody>
      </p:sp>
      <p:sp>
        <p:nvSpPr>
          <p:cNvPr id="140" name="Google Shape;140;p15"/>
          <p:cNvSpPr txBox="1"/>
          <p:nvPr>
            <p:ph idx="11" type="ftr"/>
          </p:nvPr>
        </p:nvSpPr>
        <p:spPr>
          <a:xfrm>
            <a:off x="202663" y="6575552"/>
            <a:ext cx="41643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41" name="Google Shape;141;p15"/>
          <p:cNvSpPr txBox="1"/>
          <p:nvPr>
            <p:ph idx="10" type="dt"/>
          </p:nvPr>
        </p:nvSpPr>
        <p:spPr>
          <a:xfrm>
            <a:off x="5142136" y="6576042"/>
            <a:ext cx="26796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42" name="Google Shape;142;p15"/>
          <p:cNvSpPr txBox="1"/>
          <p:nvPr>
            <p:ph idx="12" type="sldNum"/>
          </p:nvPr>
        </p:nvSpPr>
        <p:spPr>
          <a:xfrm>
            <a:off x="8317136" y="6576042"/>
            <a:ext cx="28200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43" name="Google Shape;143;p15"/>
          <p:cNvSpPr txBox="1"/>
          <p:nvPr/>
        </p:nvSpPr>
        <p:spPr>
          <a:xfrm>
            <a:off x="263525" y="965809"/>
            <a:ext cx="8615100" cy="5023500"/>
          </a:xfrm>
          <a:prstGeom prst="rect">
            <a:avLst/>
          </a:prstGeom>
          <a:noFill/>
          <a:ln>
            <a:noFill/>
          </a:ln>
        </p:spPr>
        <p:txBody>
          <a:bodyPr anchorCtr="0" anchor="t" bIns="0" lIns="0" spcFirstLastPara="1" rIns="0" wrap="square" tIns="12700">
            <a:spAutoFit/>
          </a:bodyPr>
          <a:lstStyle/>
          <a:p>
            <a:pPr indent="0" lvl="0" marL="12700" marR="5080" rtl="0" algn="just">
              <a:lnSpc>
                <a:spcPct val="113900"/>
              </a:lnSpc>
              <a:spcBef>
                <a:spcPts val="0"/>
              </a:spcBef>
              <a:spcAft>
                <a:spcPts val="0"/>
              </a:spcAft>
              <a:buNone/>
            </a:pPr>
            <a:r>
              <a:rPr lang="en-US" sz="1800">
                <a:solidFill>
                  <a:schemeClr val="dk1"/>
                </a:solidFill>
                <a:latin typeface="Times New Roman"/>
                <a:ea typeface="Times New Roman"/>
                <a:cs typeface="Times New Roman"/>
                <a:sym typeface="Times New Roman"/>
              </a:rPr>
              <a:t>In conclusion, the IoT-based Soil Moisture Monitoring System represents a significant advancement in soil moisture management, offering a comprehensive solution for precision agriculture and sustainable gardening practices. By integrating capacitive soil moisture sensors with microcontrollers and IoT technology, the system provides accurate, real-time monitoring of soil moisture levels across diverse environmental conditions. The immediate visual feedback through LED indicators and remote access to data via the IoT platform empower users to make informed irrigation decisions, optimizing water usage and enhancing crop productivity. With its decentralized sensor data processing architecture and centralized data aggregation capabilities, the system offers scalability, responsiveness, and analytical insights crucial for large-scale farming operations and small-scale gardening endeavors alike. By promoting efficient water management and supporting sustainable agricultural practices, the IoT-based Soil Moisture Monitoring System contributes to resource conservation, crop resilience, and long-term environmental sustainability. As agriculture faces increasing challenges from climate change and water scarcity, this innovative monitoring system emerges as a valuable tool to meet the evolving needs of modern agriculture and ensure food security for future generations.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021482" y="2297636"/>
            <a:ext cx="5097145" cy="1488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263525" y="140049"/>
            <a:ext cx="19125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latin typeface="Times New Roman"/>
                <a:ea typeface="Times New Roman"/>
                <a:cs typeface="Times New Roman"/>
                <a:sym typeface="Times New Roman"/>
              </a:rPr>
              <a:t>Abstract</a:t>
            </a:r>
            <a:endParaRPr sz="4400">
              <a:latin typeface="Times New Roman"/>
              <a:ea typeface="Times New Roman"/>
              <a:cs typeface="Times New Roman"/>
              <a:sym typeface="Times New Roman"/>
            </a:endParaRPr>
          </a:p>
        </p:txBody>
      </p:sp>
      <p:sp>
        <p:nvSpPr>
          <p:cNvPr id="68" name="Google Shape;68;p2"/>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69" name="Google Shape;69;p2"/>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70" name="Google Shape;70;p2"/>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71" name="Google Shape;71;p2"/>
          <p:cNvSpPr txBox="1"/>
          <p:nvPr/>
        </p:nvSpPr>
        <p:spPr>
          <a:xfrm>
            <a:off x="387785" y="885926"/>
            <a:ext cx="8606700" cy="5639700"/>
          </a:xfrm>
          <a:prstGeom prst="rect">
            <a:avLst/>
          </a:prstGeom>
          <a:noFill/>
          <a:ln>
            <a:noFill/>
          </a:ln>
        </p:spPr>
        <p:txBody>
          <a:bodyPr anchorCtr="0" anchor="t" bIns="0" lIns="0" spcFirstLastPara="1" rIns="0" wrap="square" tIns="12700">
            <a:spAutoFit/>
          </a:bodyPr>
          <a:lstStyle/>
          <a:p>
            <a:pPr indent="0" lvl="0" marL="12700" marR="5080" rtl="0" algn="just">
              <a:lnSpc>
                <a:spcPct val="113999"/>
              </a:lnSpc>
              <a:spcBef>
                <a:spcPts val="0"/>
              </a:spcBef>
              <a:spcAft>
                <a:spcPts val="0"/>
              </a:spcAft>
              <a:buNone/>
            </a:pPr>
            <a:r>
              <a:rPr lang="en-US" sz="1900">
                <a:solidFill>
                  <a:schemeClr val="dk1"/>
                </a:solidFill>
                <a:latin typeface="Times New Roman"/>
                <a:ea typeface="Times New Roman"/>
                <a:cs typeface="Times New Roman"/>
                <a:sym typeface="Times New Roman"/>
              </a:rPr>
              <a:t>This project presents an IoT-based Soil Moisture Monitoring System designed to optimize irrigation by providing real-time soil moisture data. Utilizing a soil moisture sensor connected to a microcontroller, the system measures soil moisture levels and indicates the status through LEDs: blue for low moisture, red for high moisture, and green for optimal moisture. This setup allows for quick visual assessment and appropriate irrigation adjustments. Additionally, the system can transmit data to an IoT platform for remote monitoring and logging via web or mobile applications. By ensuring precise irrigation control, this system promotes efficient water usage and enhances agricultural productivity.The core components of the system include a soil moisture sensor, an IoT module for data transmission, and LEDs for visual indication. The soil moisture sensor continuously monitors the moisture content in the soil and sends the data to the microcontroller. Based on predefined threshold values, the microcontroller processes the data and triggers the corresponding LED. For remote monitoring and data logging, the system can be connected to an IoT platform, enabling users to track soil moisture levels over time through a web or mobile application.The implementation of this system provides a cost-effective and efficient solution for precise irrigation control, which is crucial for optimizing water usage in agriculture and gardening.</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263525" y="140049"/>
            <a:ext cx="69018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latin typeface="Times New Roman"/>
                <a:ea typeface="Times New Roman"/>
                <a:cs typeface="Times New Roman"/>
                <a:sym typeface="Times New Roman"/>
              </a:rPr>
              <a:t>Problem Statement</a:t>
            </a:r>
            <a:endParaRPr sz="4400">
              <a:latin typeface="Times New Roman"/>
              <a:ea typeface="Times New Roman"/>
              <a:cs typeface="Times New Roman"/>
              <a:sym typeface="Times New Roman"/>
            </a:endParaRPr>
          </a:p>
        </p:txBody>
      </p:sp>
      <p:sp>
        <p:nvSpPr>
          <p:cNvPr id="77" name="Google Shape;77;p3"/>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78" name="Google Shape;78;p3"/>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79" name="Google Shape;79;p3"/>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80" name="Google Shape;80;p3"/>
          <p:cNvSpPr txBox="1"/>
          <p:nvPr/>
        </p:nvSpPr>
        <p:spPr>
          <a:xfrm>
            <a:off x="202674" y="1082176"/>
            <a:ext cx="8524200" cy="6283800"/>
          </a:xfrm>
          <a:prstGeom prst="rect">
            <a:avLst/>
          </a:prstGeom>
          <a:noFill/>
          <a:ln>
            <a:noFill/>
          </a:ln>
        </p:spPr>
        <p:txBody>
          <a:bodyPr anchorCtr="0" anchor="t" bIns="0" lIns="0" spcFirstLastPara="1" rIns="0" wrap="square" tIns="12700">
            <a:spAutoFit/>
          </a:bodyPr>
          <a:lstStyle/>
          <a:p>
            <a:pPr indent="0" lvl="0" marL="457200" marR="8255" rtl="0" algn="just">
              <a:lnSpc>
                <a:spcPct val="113999"/>
              </a:lnSpc>
              <a:spcBef>
                <a:spcPts val="1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Inefficient water management in agricultural practices often leads to suboptimal crop yields, water wastage, and environmental degradation. Existing soil moisture monitoring systems lack comprehensive real-time data acquisition, analysis, and decision support capabilities, hindering farmers' ability to make timely and informed irrigation decisions. Additionally, current systems may lack scalability, affordability, and user-friendly interfaces, limiting their adoption and effectiveness in diverse agricultural settings. There is a pressing need for the development of an integrated soil moisture monitoring system that offers robust sensor technology, efficient data acquisition and analysis, user-friendly interfaces, and scalable solutions to optimize water usage, improve crop productivity, and promote sustainable agricultural practices.There is a need for a reliable, real-time monitoring system that can provide accurate soil moisture data and guide appropriate irrigation practices.This project addresses this problem by developing an IoT-based Soil Moisture Monitoring System that offers continuous monitoring and clear visual indicators to ensure optimal soil moisture levels, thereby promoting sustainable water management and improving agricultural productivity.</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457200" marR="8255" rtl="0" algn="just">
              <a:lnSpc>
                <a:spcPct val="113999"/>
              </a:lnSpc>
              <a:spcBef>
                <a:spcPts val="120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263525" y="140049"/>
            <a:ext cx="81279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latin typeface="Times New Roman"/>
                <a:ea typeface="Times New Roman"/>
                <a:cs typeface="Times New Roman"/>
                <a:sym typeface="Times New Roman"/>
              </a:rPr>
              <a:t>Existing System</a:t>
            </a:r>
            <a:endParaRPr sz="4400">
              <a:latin typeface="Times New Roman"/>
              <a:ea typeface="Times New Roman"/>
              <a:cs typeface="Times New Roman"/>
              <a:sym typeface="Times New Roman"/>
            </a:endParaRPr>
          </a:p>
        </p:txBody>
      </p:sp>
      <p:sp>
        <p:nvSpPr>
          <p:cNvPr id="86" name="Google Shape;86;p4"/>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87" name="Google Shape;87;p4"/>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88" name="Google Shape;88;p4"/>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89" name="Google Shape;89;p4"/>
          <p:cNvSpPr txBox="1"/>
          <p:nvPr/>
        </p:nvSpPr>
        <p:spPr>
          <a:xfrm>
            <a:off x="308024" y="952601"/>
            <a:ext cx="8532600" cy="5321700"/>
          </a:xfrm>
          <a:prstGeom prst="rect">
            <a:avLst/>
          </a:prstGeom>
          <a:noFill/>
          <a:ln>
            <a:noFill/>
          </a:ln>
        </p:spPr>
        <p:txBody>
          <a:bodyPr anchorCtr="0" anchor="t" bIns="0" lIns="0" spcFirstLastPara="1" rIns="0" wrap="square" tIns="12700">
            <a:spAutoFit/>
          </a:bodyPr>
          <a:lstStyle/>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Electronic soil moisture sensors have improved efficiency in soil moisture monitoring. Resistive soil moisture sensors, commonly used in many systems, measure the soil's electrical resistance, which varies with moisture content. These sensors are cost-effective and simple to use, but their accuracy can be compromised by soil salinity and temperature variations. Furthermore, the metal probes in resistive sensors are prone to corrosion over time, necessitating frequent maintenance and potentially leading to inaccurate readings.</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Capacitive soil moisture sensors, which measure the soil's dielectric permittivity that changes with moisture levels, offer a more advanced alternative. These sensors are more accurate and durable, as they are less affected by soil salinity and temperature fluctuations and do not rely on exposed metal parts that can corrode. Capacitive sensors are also more sensitive to small changes in moisture content, making them suitable for precise monitoring. However, they are generally more expensive and complex to integrate into monitoring systems.</a:t>
            </a:r>
            <a:endParaRPr sz="1900">
              <a:solidFill>
                <a:schemeClr val="dk1"/>
              </a:solidFill>
              <a:latin typeface="Times New Roman"/>
              <a:ea typeface="Times New Roman"/>
              <a:cs typeface="Times New Roman"/>
              <a:sym typeface="Times New Roman"/>
            </a:endParaRPr>
          </a:p>
          <a:p>
            <a:pPr indent="0" lvl="0" marL="457200" marR="25400" rtl="0" algn="l">
              <a:lnSpc>
                <a:spcPct val="113999"/>
              </a:lnSpc>
              <a:spcBef>
                <a:spcPts val="120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263525" y="140050"/>
            <a:ext cx="45411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latin typeface="Times New Roman"/>
                <a:ea typeface="Times New Roman"/>
                <a:cs typeface="Times New Roman"/>
                <a:sym typeface="Times New Roman"/>
              </a:rPr>
              <a:t>Proposed System</a:t>
            </a:r>
            <a:endParaRPr sz="4400">
              <a:latin typeface="Times New Roman"/>
              <a:ea typeface="Times New Roman"/>
              <a:cs typeface="Times New Roman"/>
              <a:sym typeface="Times New Roman"/>
            </a:endParaRPr>
          </a:p>
        </p:txBody>
      </p:sp>
      <p:sp>
        <p:nvSpPr>
          <p:cNvPr id="95" name="Google Shape;95;p5"/>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96" name="Google Shape;96;p5"/>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97" name="Google Shape;97;p5"/>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98" name="Google Shape;98;p5"/>
          <p:cNvSpPr txBox="1"/>
          <p:nvPr/>
        </p:nvSpPr>
        <p:spPr>
          <a:xfrm>
            <a:off x="263525" y="897128"/>
            <a:ext cx="8606700" cy="4944600"/>
          </a:xfrm>
          <a:prstGeom prst="rect">
            <a:avLst/>
          </a:prstGeom>
          <a:noFill/>
          <a:ln>
            <a:noFill/>
          </a:ln>
        </p:spPr>
        <p:txBody>
          <a:bodyPr anchorCtr="0" anchor="t" bIns="0" lIns="0" spcFirstLastPara="1" rIns="0" wrap="square" tIns="12700">
            <a:spAutoFit/>
          </a:bodyPr>
          <a:lstStyle/>
          <a:p>
            <a:pPr indent="0" lvl="0" marL="12700" marR="5080" rtl="0" algn="just">
              <a:lnSpc>
                <a:spcPct val="140000"/>
              </a:lnSpc>
              <a:spcBef>
                <a:spcPts val="0"/>
              </a:spcBef>
              <a:spcAft>
                <a:spcPts val="0"/>
              </a:spcAft>
              <a:buNone/>
            </a:pPr>
            <a:r>
              <a:rPr lang="en-US" sz="1800">
                <a:solidFill>
                  <a:schemeClr val="dk1"/>
                </a:solidFill>
                <a:latin typeface="Times New Roman"/>
                <a:ea typeface="Times New Roman"/>
                <a:cs typeface="Times New Roman"/>
                <a:sym typeface="Times New Roman"/>
              </a:rPr>
              <a:t>The proposed IoT-based Soil Moisture Monitoring System offers a comprehensive solution to address the shortcomings of conventional soil moisture monitoring methods. Integrating capacitive soil moisture sensors with a microcontroller and IoT platform, this system provides real-time, accurate monitoring of soil moisture levels. By utilizing capacitive sensors, known for their high accuracy and durability, the system ensures reliable data collection across diverse soil conditions while minimizing maintenance requirements. LED indicators offer immediate visual feedback on soil moisture status, while remote monitoring capabilities enable users to access data and receive alerts via web or mobile applications. This user-friendly interface empowers farmers and gardeners to make informed irrigation decisions, optimizing water usage and enhancing crop productivity. With its potential to support sustainable agricultural practices, the proposed system stands poised to revolutionize soil moisture management in both large-scale farming operations and small-scale gardening endeavors.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de25ee1a80_1_0"/>
          <p:cNvSpPr txBox="1"/>
          <p:nvPr>
            <p:ph type="title"/>
          </p:nvPr>
        </p:nvSpPr>
        <p:spPr>
          <a:xfrm>
            <a:off x="126075" y="138683"/>
            <a:ext cx="51009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Components Required</a:t>
            </a:r>
            <a:endParaRPr sz="4400">
              <a:latin typeface="Times New Roman"/>
              <a:ea typeface="Times New Roman"/>
              <a:cs typeface="Times New Roman"/>
              <a:sym typeface="Times New Roman"/>
            </a:endParaRPr>
          </a:p>
        </p:txBody>
      </p:sp>
      <p:sp>
        <p:nvSpPr>
          <p:cNvPr id="104" name="Google Shape;104;g2de25ee1a80_1_0"/>
          <p:cNvSpPr txBox="1"/>
          <p:nvPr>
            <p:ph idx="1" type="body"/>
          </p:nvPr>
        </p:nvSpPr>
        <p:spPr>
          <a:xfrm flipH="1" rot="-597">
            <a:off x="250650" y="1187798"/>
            <a:ext cx="86427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graphicFrame>
        <p:nvGraphicFramePr>
          <p:cNvPr id="105" name="Google Shape;105;g2de25ee1a80_1_0"/>
          <p:cNvGraphicFramePr/>
          <p:nvPr/>
        </p:nvGraphicFramePr>
        <p:xfrm>
          <a:off x="952500" y="1904400"/>
          <a:ext cx="3000000" cy="3000000"/>
        </p:xfrm>
        <a:graphic>
          <a:graphicData uri="http://schemas.openxmlformats.org/drawingml/2006/table">
            <a:tbl>
              <a:tblPr>
                <a:noFill/>
                <a:tableStyleId>{B9A197CF-7580-41EE-B983-8A0234FE794D}</a:tableStyleId>
              </a:tblPr>
              <a:tblGrid>
                <a:gridCol w="7239000"/>
              </a:tblGrid>
              <a:tr h="624725">
                <a:tc>
                  <a:txBody>
                    <a:bodyPr/>
                    <a:lstStyle/>
                    <a:p>
                      <a:pPr indent="0" lvl="0" marL="0" rtl="0" algn="ctr">
                        <a:spcBef>
                          <a:spcPts val="0"/>
                        </a:spcBef>
                        <a:spcAft>
                          <a:spcPts val="0"/>
                        </a:spcAft>
                        <a:buNone/>
                      </a:pPr>
                      <a:r>
                        <a:rPr b="1" lang="en-US" sz="2500">
                          <a:solidFill>
                            <a:schemeClr val="dk1"/>
                          </a:solidFill>
                        </a:rPr>
                        <a:t>COMPONENTS</a:t>
                      </a:r>
                      <a:endParaRPr b="1" sz="2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lgDash"/>
                      <a:round/>
                      <a:headEnd len="sm" w="sm" type="none"/>
                      <a:tailEnd len="sm" w="sm" type="none"/>
                    </a:lnB>
                  </a:tcPr>
                </a:tc>
              </a:tr>
              <a:tr h="624725">
                <a:tc>
                  <a:txBody>
                    <a:bodyPr/>
                    <a:lstStyle/>
                    <a:p>
                      <a:pPr indent="-355600" lvl="0" marL="457200" rtl="0" algn="l">
                        <a:spcBef>
                          <a:spcPts val="0"/>
                        </a:spcBef>
                        <a:spcAft>
                          <a:spcPts val="0"/>
                        </a:spcAft>
                        <a:buClr>
                          <a:schemeClr val="dk1"/>
                        </a:buClr>
                        <a:buSzPts val="2000"/>
                        <a:buChar char="●"/>
                      </a:pPr>
                      <a:r>
                        <a:rPr b="1" i="1" lang="en-US" sz="2000">
                          <a:solidFill>
                            <a:schemeClr val="dk1"/>
                          </a:solidFill>
                        </a:rPr>
                        <a:t>Arduino Uno board</a:t>
                      </a:r>
                      <a:endParaRPr b="1" i="1" sz="20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lgDash"/>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rtl="0" algn="l">
                        <a:spcBef>
                          <a:spcPts val="0"/>
                        </a:spcBef>
                        <a:spcAft>
                          <a:spcPts val="0"/>
                        </a:spcAft>
                        <a:buClr>
                          <a:schemeClr val="dk1"/>
                        </a:buClr>
                        <a:buSzPts val="2000"/>
                        <a:buChar char="●"/>
                      </a:pPr>
                      <a:r>
                        <a:rPr b="1" i="1" lang="en-US" sz="2000">
                          <a:solidFill>
                            <a:schemeClr val="dk1"/>
                          </a:solidFill>
                        </a:rPr>
                        <a:t>Connecting wires</a:t>
                      </a:r>
                      <a:endParaRPr b="1" i="1" sz="20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rtl="0" algn="l">
                        <a:spcBef>
                          <a:spcPts val="0"/>
                        </a:spcBef>
                        <a:spcAft>
                          <a:spcPts val="0"/>
                        </a:spcAft>
                        <a:buClr>
                          <a:schemeClr val="dk1"/>
                        </a:buClr>
                        <a:buSzPts val="2000"/>
                        <a:buChar char="●"/>
                      </a:pPr>
                      <a:r>
                        <a:rPr b="1" i="1" lang="en-US" sz="2000">
                          <a:solidFill>
                            <a:schemeClr val="dk1"/>
                          </a:solidFill>
                        </a:rPr>
                        <a:t>Capacitive soil Moisture sensor version 2</a:t>
                      </a:r>
                      <a:endParaRPr b="1" i="1" sz="20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rtl="0" algn="l">
                        <a:spcBef>
                          <a:spcPts val="0"/>
                        </a:spcBef>
                        <a:spcAft>
                          <a:spcPts val="0"/>
                        </a:spcAft>
                        <a:buClr>
                          <a:schemeClr val="dk1"/>
                        </a:buClr>
                        <a:buSzPts val="2000"/>
                        <a:buChar char="●"/>
                      </a:pPr>
                      <a:r>
                        <a:rPr b="1" i="1" lang="en-US" sz="2000">
                          <a:solidFill>
                            <a:schemeClr val="dk1"/>
                          </a:solidFill>
                        </a:rPr>
                        <a:t>Indicators: led light (red ,green, blue)</a:t>
                      </a:r>
                      <a:endParaRPr b="1" i="1" sz="20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rtl="0" algn="l">
                        <a:spcBef>
                          <a:spcPts val="0"/>
                        </a:spcBef>
                        <a:spcAft>
                          <a:spcPts val="0"/>
                        </a:spcAft>
                        <a:buClr>
                          <a:schemeClr val="dk1"/>
                        </a:buClr>
                        <a:buSzPts val="2000"/>
                        <a:buChar char="●"/>
                      </a:pPr>
                      <a:r>
                        <a:rPr b="1" i="1" lang="en-US" sz="2000">
                          <a:solidFill>
                            <a:schemeClr val="dk1"/>
                          </a:solidFill>
                        </a:rPr>
                        <a:t>Monitor ( display output) through Arduino app</a:t>
                      </a:r>
                      <a:endParaRPr b="1" i="1" sz="20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263525" y="140049"/>
            <a:ext cx="3467100" cy="690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4400">
                <a:latin typeface="Times New Roman"/>
                <a:ea typeface="Times New Roman"/>
                <a:cs typeface="Times New Roman"/>
                <a:sym typeface="Times New Roman"/>
              </a:rPr>
              <a:t>Architecture</a:t>
            </a:r>
            <a:endParaRPr sz="4400">
              <a:latin typeface="Times New Roman"/>
              <a:ea typeface="Times New Roman"/>
              <a:cs typeface="Times New Roman"/>
              <a:sym typeface="Times New Roman"/>
            </a:endParaRPr>
          </a:p>
        </p:txBody>
      </p:sp>
      <p:sp>
        <p:nvSpPr>
          <p:cNvPr id="111" name="Google Shape;111;p6"/>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12" name="Google Shape;112;p6"/>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13" name="Google Shape;113;p6"/>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14" name="Google Shape;114;p6"/>
          <p:cNvSpPr txBox="1"/>
          <p:nvPr/>
        </p:nvSpPr>
        <p:spPr>
          <a:xfrm>
            <a:off x="308024" y="986251"/>
            <a:ext cx="8571300" cy="411600"/>
          </a:xfrm>
          <a:prstGeom prst="rect">
            <a:avLst/>
          </a:prstGeom>
          <a:noFill/>
          <a:ln>
            <a:noFill/>
          </a:ln>
        </p:spPr>
        <p:txBody>
          <a:bodyPr anchorCtr="0" anchor="t" bIns="0" lIns="0" spcFirstLastPara="1" rIns="0" wrap="square" tIns="41900">
            <a:spAutoFit/>
          </a:bodyPr>
          <a:lstStyle/>
          <a:p>
            <a:pPr indent="0" lvl="0" marL="457200" marR="41910" rtl="0" algn="just">
              <a:lnSpc>
                <a:spcPct val="112916"/>
              </a:lnSpc>
              <a:spcBef>
                <a:spcPts val="330"/>
              </a:spcBef>
              <a:spcAft>
                <a:spcPts val="0"/>
              </a:spcAft>
              <a:buNone/>
            </a:pPr>
            <a:r>
              <a:t/>
            </a:r>
            <a:endParaRPr sz="2400">
              <a:solidFill>
                <a:schemeClr val="dk1"/>
              </a:solidFill>
              <a:latin typeface="Calibri"/>
              <a:ea typeface="Calibri"/>
              <a:cs typeface="Calibri"/>
              <a:sym typeface="Calibri"/>
            </a:endParaRPr>
          </a:p>
        </p:txBody>
      </p:sp>
      <p:pic>
        <p:nvPicPr>
          <p:cNvPr id="115" name="Google Shape;115;p6"/>
          <p:cNvPicPr preferRelativeResize="0"/>
          <p:nvPr/>
        </p:nvPicPr>
        <p:blipFill>
          <a:blip r:embed="rId3">
            <a:alphaModFix/>
          </a:blip>
          <a:stretch>
            <a:fillRect/>
          </a:stretch>
        </p:blipFill>
        <p:spPr>
          <a:xfrm>
            <a:off x="1841700" y="986250"/>
            <a:ext cx="5723751" cy="490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de25ee1a80_1_7"/>
          <p:cNvSpPr txBox="1"/>
          <p:nvPr>
            <p:ph type="title"/>
          </p:nvPr>
        </p:nvSpPr>
        <p:spPr>
          <a:xfrm>
            <a:off x="105257" y="116686"/>
            <a:ext cx="51009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Working Principle</a:t>
            </a:r>
            <a:endParaRPr sz="4400">
              <a:latin typeface="Times New Roman"/>
              <a:ea typeface="Times New Roman"/>
              <a:cs typeface="Times New Roman"/>
              <a:sym typeface="Times New Roman"/>
            </a:endParaRPr>
          </a:p>
        </p:txBody>
      </p:sp>
      <p:sp>
        <p:nvSpPr>
          <p:cNvPr id="121" name="Google Shape;121;g2de25ee1a80_1_7"/>
          <p:cNvSpPr txBox="1"/>
          <p:nvPr>
            <p:ph idx="1" type="body"/>
          </p:nvPr>
        </p:nvSpPr>
        <p:spPr>
          <a:xfrm>
            <a:off x="105257" y="1096020"/>
            <a:ext cx="8642700" cy="5154900"/>
          </a:xfrm>
          <a:prstGeom prst="rect">
            <a:avLst/>
          </a:prstGeom>
        </p:spPr>
        <p:txBody>
          <a:bodyPr anchorCtr="0" anchor="t" bIns="0" lIns="0" spcFirstLastPara="1" rIns="0" wrap="square" tIns="0">
            <a:spAutoFit/>
          </a:bodyPr>
          <a:lstStyle/>
          <a:p>
            <a:pPr indent="0" lvl="0" marL="0" rtl="0" algn="just">
              <a:lnSpc>
                <a:spcPct val="115000"/>
              </a:lnSpc>
              <a:spcBef>
                <a:spcPts val="1200"/>
              </a:spcBef>
              <a:spcAft>
                <a:spcPts val="0"/>
              </a:spcAft>
              <a:buClr>
                <a:schemeClr val="dk1"/>
              </a:buClr>
              <a:buSzPts val="1100"/>
              <a:buFont typeface="Arial"/>
              <a:buNone/>
            </a:pPr>
            <a:r>
              <a:rPr lang="en-US" sz="1900">
                <a:latin typeface="Times New Roman"/>
                <a:ea typeface="Times New Roman"/>
                <a:cs typeface="Times New Roman"/>
                <a:sym typeface="Times New Roman"/>
              </a:rPr>
              <a:t>The IoT-based Soil Moisture Monitoring System operates on the principle of continuous data collection, processing, and remote accessibility to facilitate efficient irrigation management. Capacitive soil moisture sensors embedded in the soil measure changes in dielectric permittivity, representing variations in moisture content. These measurements are transmitted to a microcontroller, which interprets the data and triggers corresponding LED indicators to visually represent soil moisture levels in real-time. Simultaneously, the microcontroller sends the data to an IoT module for transmission to an IoT platform, enabling remote monitoring via web or mobile applications. Users can access current soil moisture readings, historical data trends, and receive alerts to make informed irrigation decisions regardless of their location. This system ensures proactive management of soil moisture, optimizing water usage and promoting sustainable agricultural practices.Furthermore, the system facilitates data logging and analysis, empowering users to identify trends and patterns in soil moisture dynamics over time, ultimately enhancing agricultural productivity and resource efficiency.</a:t>
            </a:r>
            <a:endParaRPr sz="1900">
              <a:latin typeface="Times New Roman"/>
              <a:ea typeface="Times New Roman"/>
              <a:cs typeface="Times New Roman"/>
              <a:sym typeface="Times New Roman"/>
            </a:endParaRPr>
          </a:p>
          <a:p>
            <a:pPr indent="0" lvl="0" marL="0" rtl="0" algn="just">
              <a:spcBef>
                <a:spcPts val="120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263525" y="140049"/>
            <a:ext cx="28320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latin typeface="Times New Roman"/>
                <a:ea typeface="Times New Roman"/>
                <a:cs typeface="Times New Roman"/>
                <a:sym typeface="Times New Roman"/>
              </a:rPr>
              <a:t>Result</a:t>
            </a:r>
            <a:endParaRPr sz="4400">
              <a:latin typeface="Times New Roman"/>
              <a:ea typeface="Times New Roman"/>
              <a:cs typeface="Times New Roman"/>
              <a:sym typeface="Times New Roman"/>
            </a:endParaRPr>
          </a:p>
        </p:txBody>
      </p:sp>
      <p:sp>
        <p:nvSpPr>
          <p:cNvPr id="127" name="Google Shape;127;p7"/>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28" name="Google Shape;128;p7"/>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29" name="Google Shape;129;p7"/>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pic>
        <p:nvPicPr>
          <p:cNvPr id="130" name="Google Shape;130;p7"/>
          <p:cNvPicPr preferRelativeResize="0"/>
          <p:nvPr/>
        </p:nvPicPr>
        <p:blipFill>
          <a:blip r:embed="rId3">
            <a:alphaModFix/>
          </a:blip>
          <a:stretch>
            <a:fillRect/>
          </a:stretch>
        </p:blipFill>
        <p:spPr>
          <a:xfrm>
            <a:off x="152400" y="982450"/>
            <a:ext cx="4734075" cy="2499925"/>
          </a:xfrm>
          <a:prstGeom prst="rect">
            <a:avLst/>
          </a:prstGeom>
          <a:noFill/>
          <a:ln>
            <a:noFill/>
          </a:ln>
        </p:spPr>
      </p:pic>
      <p:pic>
        <p:nvPicPr>
          <p:cNvPr id="131" name="Google Shape;131;p7"/>
          <p:cNvPicPr preferRelativeResize="0"/>
          <p:nvPr/>
        </p:nvPicPr>
        <p:blipFill>
          <a:blip r:embed="rId4">
            <a:alphaModFix/>
          </a:blip>
          <a:stretch>
            <a:fillRect/>
          </a:stretch>
        </p:blipFill>
        <p:spPr>
          <a:xfrm>
            <a:off x="5076700" y="982450"/>
            <a:ext cx="3952724" cy="2499925"/>
          </a:xfrm>
          <a:prstGeom prst="rect">
            <a:avLst/>
          </a:prstGeom>
          <a:noFill/>
          <a:ln>
            <a:noFill/>
          </a:ln>
        </p:spPr>
      </p:pic>
      <p:pic>
        <p:nvPicPr>
          <p:cNvPr id="132" name="Google Shape;132;p7"/>
          <p:cNvPicPr preferRelativeResize="0"/>
          <p:nvPr/>
        </p:nvPicPr>
        <p:blipFill>
          <a:blip r:embed="rId5">
            <a:alphaModFix/>
          </a:blip>
          <a:stretch>
            <a:fillRect/>
          </a:stretch>
        </p:blipFill>
        <p:spPr>
          <a:xfrm>
            <a:off x="153804" y="3634525"/>
            <a:ext cx="3051433" cy="2788868"/>
          </a:xfrm>
          <a:prstGeom prst="rect">
            <a:avLst/>
          </a:prstGeom>
          <a:noFill/>
          <a:ln>
            <a:noFill/>
          </a:ln>
        </p:spPr>
      </p:pic>
      <p:pic>
        <p:nvPicPr>
          <p:cNvPr id="133" name="Google Shape;133;p7"/>
          <p:cNvPicPr preferRelativeResize="0"/>
          <p:nvPr/>
        </p:nvPicPr>
        <p:blipFill>
          <a:blip r:embed="rId6">
            <a:alphaModFix/>
          </a:blip>
          <a:stretch>
            <a:fillRect/>
          </a:stretch>
        </p:blipFill>
        <p:spPr>
          <a:xfrm>
            <a:off x="3498267" y="3634775"/>
            <a:ext cx="2732965" cy="2788867"/>
          </a:xfrm>
          <a:prstGeom prst="rect">
            <a:avLst/>
          </a:prstGeom>
          <a:noFill/>
          <a:ln>
            <a:noFill/>
          </a:ln>
        </p:spPr>
      </p:pic>
      <p:pic>
        <p:nvPicPr>
          <p:cNvPr id="134" name="Google Shape;134;p7"/>
          <p:cNvPicPr preferRelativeResize="0"/>
          <p:nvPr/>
        </p:nvPicPr>
        <p:blipFill>
          <a:blip r:embed="rId7">
            <a:alphaModFix/>
          </a:blip>
          <a:stretch>
            <a:fillRect/>
          </a:stretch>
        </p:blipFill>
        <p:spPr>
          <a:xfrm>
            <a:off x="6383632" y="3634775"/>
            <a:ext cx="2607968" cy="27548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2023-11-22T08:00:39Z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