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60" r:id="rId4"/>
    <p:sldId id="258" r:id="rId5"/>
    <p:sldId id="263" r:id="rId6"/>
    <p:sldId id="264" r:id="rId7"/>
    <p:sldId id="265" r:id="rId8"/>
    <p:sldId id="266" r:id="rId9"/>
    <p:sldId id="275" r:id="rId10"/>
    <p:sldId id="276" r:id="rId11"/>
    <p:sldId id="279" r:id="rId12"/>
    <p:sldId id="280" r:id="rId13"/>
    <p:sldId id="281" r:id="rId14"/>
    <p:sldId id="282" r:id="rId15"/>
    <p:sldId id="267" r:id="rId16"/>
    <p:sldId id="277" r:id="rId17"/>
    <p:sldId id="268" r:id="rId18"/>
    <p:sldId id="278" r:id="rId19"/>
    <p:sldId id="269" r:id="rId20"/>
    <p:sldId id="271" r:id="rId21"/>
    <p:sldId id="272" r:id="rId22"/>
    <p:sldId id="274" r:id="rId23"/>
    <p:sldId id="27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330" y="6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6ED370-810F-4320-80B1-D0CA234B14D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394B163B-9D57-4961-A854-89AC0B46B7AB}">
      <dgm:prSet phldrT="[Text]"/>
      <dgm:spPr/>
      <dgm:t>
        <a:bodyPr/>
        <a:lstStyle/>
        <a:p>
          <a:r>
            <a:rPr lang="en-IN" dirty="0"/>
            <a:t>User Interface</a:t>
          </a:r>
        </a:p>
      </dgm:t>
    </dgm:pt>
    <dgm:pt modelId="{2B976AEF-72DC-4803-AF39-0D407C5B71BE}" type="parTrans" cxnId="{7AD69F6E-0BF6-4D98-8FD5-97F69EFBED4D}">
      <dgm:prSet/>
      <dgm:spPr/>
      <dgm:t>
        <a:bodyPr/>
        <a:lstStyle/>
        <a:p>
          <a:endParaRPr lang="en-IN"/>
        </a:p>
      </dgm:t>
    </dgm:pt>
    <dgm:pt modelId="{A5ACE4D8-C6A3-41A5-9E36-495908F24347}" type="sibTrans" cxnId="{7AD69F6E-0BF6-4D98-8FD5-97F69EFBED4D}">
      <dgm:prSet/>
      <dgm:spPr/>
      <dgm:t>
        <a:bodyPr/>
        <a:lstStyle/>
        <a:p>
          <a:endParaRPr lang="en-IN"/>
        </a:p>
      </dgm:t>
    </dgm:pt>
    <dgm:pt modelId="{2187D087-9EE2-44A6-ACCB-ADF6832E66DD}">
      <dgm:prSet phldrT="[Text]"/>
      <dgm:spPr/>
      <dgm:t>
        <a:bodyPr/>
        <a:lstStyle/>
        <a:p>
          <a:r>
            <a:rPr lang="en-IN" dirty="0"/>
            <a:t>Front-back connector</a:t>
          </a:r>
        </a:p>
      </dgm:t>
    </dgm:pt>
    <dgm:pt modelId="{1E6B044F-FAC5-49D6-B06A-13D21077FDEA}" type="parTrans" cxnId="{9AEEC128-CAF0-46A0-8BEC-7F76ADEE6FB2}">
      <dgm:prSet/>
      <dgm:spPr/>
      <dgm:t>
        <a:bodyPr/>
        <a:lstStyle/>
        <a:p>
          <a:endParaRPr lang="en-IN"/>
        </a:p>
      </dgm:t>
    </dgm:pt>
    <dgm:pt modelId="{A9D7D275-BF4A-421E-A55E-1EAF268DA517}" type="sibTrans" cxnId="{9AEEC128-CAF0-46A0-8BEC-7F76ADEE6FB2}">
      <dgm:prSet/>
      <dgm:spPr/>
      <dgm:t>
        <a:bodyPr/>
        <a:lstStyle/>
        <a:p>
          <a:endParaRPr lang="en-IN"/>
        </a:p>
      </dgm:t>
    </dgm:pt>
    <dgm:pt modelId="{3C954F90-C1CD-4391-991A-BCC112D89451}">
      <dgm:prSet phldrT="[Text]"/>
      <dgm:spPr/>
      <dgm:t>
        <a:bodyPr/>
        <a:lstStyle/>
        <a:p>
          <a:r>
            <a:rPr lang="en-IN" dirty="0"/>
            <a:t>Inventory management</a:t>
          </a:r>
        </a:p>
      </dgm:t>
    </dgm:pt>
    <dgm:pt modelId="{7C7DC4F1-A934-4305-A383-D0588A55370D}" type="parTrans" cxnId="{770931F0-A25D-45E0-9985-641C10EED61E}">
      <dgm:prSet/>
      <dgm:spPr/>
      <dgm:t>
        <a:bodyPr/>
        <a:lstStyle/>
        <a:p>
          <a:endParaRPr lang="en-IN"/>
        </a:p>
      </dgm:t>
    </dgm:pt>
    <dgm:pt modelId="{AD04F2D5-2723-4767-8C2A-FFE980EF28C0}" type="sibTrans" cxnId="{770931F0-A25D-45E0-9985-641C10EED61E}">
      <dgm:prSet/>
      <dgm:spPr/>
      <dgm:t>
        <a:bodyPr/>
        <a:lstStyle/>
        <a:p>
          <a:endParaRPr lang="en-IN"/>
        </a:p>
      </dgm:t>
    </dgm:pt>
    <dgm:pt modelId="{D2FFD3D0-2329-4885-9571-6ADBB23988E2}">
      <dgm:prSet phldrT="[Text]"/>
      <dgm:spPr/>
      <dgm:t>
        <a:bodyPr/>
        <a:lstStyle/>
        <a:p>
          <a:r>
            <a:rPr lang="en-IN" dirty="0"/>
            <a:t>User data management</a:t>
          </a:r>
        </a:p>
      </dgm:t>
    </dgm:pt>
    <dgm:pt modelId="{9B5C5240-683C-424E-B7BA-02484B8D00BE}" type="parTrans" cxnId="{075D5D48-9048-43EC-8AF0-37834251FCFB}">
      <dgm:prSet/>
      <dgm:spPr/>
      <dgm:t>
        <a:bodyPr/>
        <a:lstStyle/>
        <a:p>
          <a:endParaRPr lang="en-IN"/>
        </a:p>
      </dgm:t>
    </dgm:pt>
    <dgm:pt modelId="{A9F076DC-5F17-46AA-BCB9-328288C21981}" type="sibTrans" cxnId="{075D5D48-9048-43EC-8AF0-37834251FCFB}">
      <dgm:prSet/>
      <dgm:spPr/>
      <dgm:t>
        <a:bodyPr/>
        <a:lstStyle/>
        <a:p>
          <a:endParaRPr lang="en-IN"/>
        </a:p>
      </dgm:t>
    </dgm:pt>
    <dgm:pt modelId="{32B1BE62-822C-4A70-97C1-BCEF68C5A689}">
      <dgm:prSet phldrT="[Text]"/>
      <dgm:spPr/>
      <dgm:t>
        <a:bodyPr/>
        <a:lstStyle/>
        <a:p>
          <a:r>
            <a:rPr lang="en-IN" dirty="0"/>
            <a:t>Logistics and after-sale</a:t>
          </a:r>
        </a:p>
      </dgm:t>
    </dgm:pt>
    <dgm:pt modelId="{4FC5F2AC-667B-4DC2-8FFD-28F5724C7C9F}" type="parTrans" cxnId="{10808E58-313F-4EFF-BB09-31FB3EDEAAFE}">
      <dgm:prSet/>
      <dgm:spPr/>
      <dgm:t>
        <a:bodyPr/>
        <a:lstStyle/>
        <a:p>
          <a:endParaRPr lang="en-IN"/>
        </a:p>
      </dgm:t>
    </dgm:pt>
    <dgm:pt modelId="{BE851206-4D01-43F4-A136-5D35B9745945}" type="sibTrans" cxnId="{10808E58-313F-4EFF-BB09-31FB3EDEAAFE}">
      <dgm:prSet/>
      <dgm:spPr/>
      <dgm:t>
        <a:bodyPr/>
        <a:lstStyle/>
        <a:p>
          <a:endParaRPr lang="en-IN"/>
        </a:p>
      </dgm:t>
    </dgm:pt>
    <dgm:pt modelId="{8EC5E09B-FB6A-4C83-8F56-948E873F527F}">
      <dgm:prSet phldrT="[Text]"/>
      <dgm:spPr/>
      <dgm:t>
        <a:bodyPr/>
        <a:lstStyle/>
        <a:p>
          <a:r>
            <a:rPr lang="en-IN" dirty="0"/>
            <a:t>Inventory detail</a:t>
          </a:r>
        </a:p>
      </dgm:t>
    </dgm:pt>
    <dgm:pt modelId="{11CF8F1D-DF3D-4BDB-AFAE-77D426270930}" type="parTrans" cxnId="{DC85A236-4935-4A74-A33B-A6D88BD785BD}">
      <dgm:prSet/>
      <dgm:spPr/>
      <dgm:t>
        <a:bodyPr/>
        <a:lstStyle/>
        <a:p>
          <a:endParaRPr lang="en-IN"/>
        </a:p>
      </dgm:t>
    </dgm:pt>
    <dgm:pt modelId="{07C81C5D-553A-4699-8A61-9AFFB38C14EE}" type="sibTrans" cxnId="{DC85A236-4935-4A74-A33B-A6D88BD785BD}">
      <dgm:prSet/>
      <dgm:spPr/>
      <dgm:t>
        <a:bodyPr/>
        <a:lstStyle/>
        <a:p>
          <a:endParaRPr lang="en-IN"/>
        </a:p>
      </dgm:t>
    </dgm:pt>
    <dgm:pt modelId="{0571ECB0-863E-4E0B-991B-5B6E4434CF9B}">
      <dgm:prSet phldrT="[Text]"/>
      <dgm:spPr/>
      <dgm:t>
        <a:bodyPr/>
        <a:lstStyle/>
        <a:p>
          <a:r>
            <a:rPr lang="en-IN" dirty="0"/>
            <a:t>Product info</a:t>
          </a:r>
        </a:p>
      </dgm:t>
    </dgm:pt>
    <dgm:pt modelId="{4F89BC9E-06D8-491F-A9BF-4CC08701CDA0}" type="parTrans" cxnId="{38AF07E9-3683-4CEE-9712-B7907A76ED79}">
      <dgm:prSet/>
      <dgm:spPr/>
      <dgm:t>
        <a:bodyPr/>
        <a:lstStyle/>
        <a:p>
          <a:endParaRPr lang="en-IN"/>
        </a:p>
      </dgm:t>
    </dgm:pt>
    <dgm:pt modelId="{AE58F1E0-EE09-4D3C-874A-B9A13F04B47D}" type="sibTrans" cxnId="{38AF07E9-3683-4CEE-9712-B7907A76ED79}">
      <dgm:prSet/>
      <dgm:spPr/>
      <dgm:t>
        <a:bodyPr/>
        <a:lstStyle/>
        <a:p>
          <a:endParaRPr lang="en-IN"/>
        </a:p>
      </dgm:t>
    </dgm:pt>
    <dgm:pt modelId="{15BA2CFE-35D4-40F2-AD29-6AAD5166F2D6}">
      <dgm:prSet phldrT="[Text]"/>
      <dgm:spPr/>
      <dgm:t>
        <a:bodyPr/>
        <a:lstStyle/>
        <a:p>
          <a:r>
            <a:rPr lang="en-IN" dirty="0"/>
            <a:t>User login/account management</a:t>
          </a:r>
        </a:p>
      </dgm:t>
    </dgm:pt>
    <dgm:pt modelId="{3F22CE2E-53A0-49DA-8DE4-9FD2811AD331}" type="parTrans" cxnId="{0E4D7867-5A55-471F-A684-8069BF49A4DA}">
      <dgm:prSet/>
      <dgm:spPr/>
      <dgm:t>
        <a:bodyPr/>
        <a:lstStyle/>
        <a:p>
          <a:endParaRPr lang="en-IN"/>
        </a:p>
      </dgm:t>
    </dgm:pt>
    <dgm:pt modelId="{BEBBA659-B931-450C-AC19-8411EBF83875}" type="sibTrans" cxnId="{0E4D7867-5A55-471F-A684-8069BF49A4DA}">
      <dgm:prSet/>
      <dgm:spPr/>
      <dgm:t>
        <a:bodyPr/>
        <a:lstStyle/>
        <a:p>
          <a:endParaRPr lang="en-IN"/>
        </a:p>
      </dgm:t>
    </dgm:pt>
    <dgm:pt modelId="{67B7E1C6-A40F-4CFB-82D2-5048AD225428}">
      <dgm:prSet phldrT="[Text]"/>
      <dgm:spPr/>
      <dgm:t>
        <a:bodyPr/>
        <a:lstStyle/>
        <a:p>
          <a:r>
            <a:rPr lang="en-IN" dirty="0"/>
            <a:t>Order tracking</a:t>
          </a:r>
        </a:p>
      </dgm:t>
    </dgm:pt>
    <dgm:pt modelId="{E6209613-959B-428B-9278-D076DA0CA03F}" type="parTrans" cxnId="{68865425-55BD-4088-88A4-4B12975030CD}">
      <dgm:prSet/>
      <dgm:spPr/>
      <dgm:t>
        <a:bodyPr/>
        <a:lstStyle/>
        <a:p>
          <a:endParaRPr lang="en-IN"/>
        </a:p>
      </dgm:t>
    </dgm:pt>
    <dgm:pt modelId="{558B64E7-C763-4995-9141-CCBC95B22495}" type="sibTrans" cxnId="{68865425-55BD-4088-88A4-4B12975030CD}">
      <dgm:prSet/>
      <dgm:spPr/>
      <dgm:t>
        <a:bodyPr/>
        <a:lstStyle/>
        <a:p>
          <a:endParaRPr lang="en-IN"/>
        </a:p>
      </dgm:t>
    </dgm:pt>
    <dgm:pt modelId="{C8E61C07-239E-457B-99E4-6F942CB22AA7}">
      <dgm:prSet phldrT="[Text]"/>
      <dgm:spPr/>
      <dgm:t>
        <a:bodyPr/>
        <a:lstStyle/>
        <a:p>
          <a:r>
            <a:rPr lang="en-IN" dirty="0"/>
            <a:t>Returns and complains</a:t>
          </a:r>
        </a:p>
      </dgm:t>
    </dgm:pt>
    <dgm:pt modelId="{9783A8FC-1B27-439B-88BA-29E0500712E4}" type="parTrans" cxnId="{3C88283F-09CA-4829-A016-F81946A4D867}">
      <dgm:prSet/>
      <dgm:spPr/>
      <dgm:t>
        <a:bodyPr/>
        <a:lstStyle/>
        <a:p>
          <a:endParaRPr lang="en-IN"/>
        </a:p>
      </dgm:t>
    </dgm:pt>
    <dgm:pt modelId="{06BE6A98-F599-4940-BD0E-05FD5DB61A1B}" type="sibTrans" cxnId="{3C88283F-09CA-4829-A016-F81946A4D867}">
      <dgm:prSet/>
      <dgm:spPr/>
      <dgm:t>
        <a:bodyPr/>
        <a:lstStyle/>
        <a:p>
          <a:endParaRPr lang="en-IN"/>
        </a:p>
      </dgm:t>
    </dgm:pt>
    <dgm:pt modelId="{3F93548C-AE87-434C-BFA3-009DF51512D6}" type="pres">
      <dgm:prSet presAssocID="{4E6ED370-810F-4320-80B1-D0CA234B14D4}" presName="hierChild1" presStyleCnt="0">
        <dgm:presLayoutVars>
          <dgm:orgChart val="1"/>
          <dgm:chPref val="1"/>
          <dgm:dir/>
          <dgm:animOne val="branch"/>
          <dgm:animLvl val="lvl"/>
          <dgm:resizeHandles/>
        </dgm:presLayoutVars>
      </dgm:prSet>
      <dgm:spPr/>
    </dgm:pt>
    <dgm:pt modelId="{50AC4417-FAA0-4711-BCFA-A6CEC4F107DC}" type="pres">
      <dgm:prSet presAssocID="{394B163B-9D57-4961-A854-89AC0B46B7AB}" presName="hierRoot1" presStyleCnt="0">
        <dgm:presLayoutVars>
          <dgm:hierBranch val="init"/>
        </dgm:presLayoutVars>
      </dgm:prSet>
      <dgm:spPr/>
    </dgm:pt>
    <dgm:pt modelId="{1338CFE1-B9DA-4692-B67A-26098A2225AE}" type="pres">
      <dgm:prSet presAssocID="{394B163B-9D57-4961-A854-89AC0B46B7AB}" presName="rootComposite1" presStyleCnt="0"/>
      <dgm:spPr/>
    </dgm:pt>
    <dgm:pt modelId="{004A4AAC-0301-4E9B-8818-A6FE1C7ECD44}" type="pres">
      <dgm:prSet presAssocID="{394B163B-9D57-4961-A854-89AC0B46B7AB}" presName="rootText1" presStyleLbl="node0" presStyleIdx="0" presStyleCnt="1">
        <dgm:presLayoutVars>
          <dgm:chPref val="3"/>
        </dgm:presLayoutVars>
      </dgm:prSet>
      <dgm:spPr/>
    </dgm:pt>
    <dgm:pt modelId="{53DA39BE-D07E-4D10-8271-081F5C3B34D4}" type="pres">
      <dgm:prSet presAssocID="{394B163B-9D57-4961-A854-89AC0B46B7AB}" presName="rootConnector1" presStyleLbl="node1" presStyleIdx="0" presStyleCnt="0"/>
      <dgm:spPr/>
    </dgm:pt>
    <dgm:pt modelId="{1BFE5FA2-116E-4339-865F-A20926754277}" type="pres">
      <dgm:prSet presAssocID="{394B163B-9D57-4961-A854-89AC0B46B7AB}" presName="hierChild2" presStyleCnt="0"/>
      <dgm:spPr/>
    </dgm:pt>
    <dgm:pt modelId="{90BCD54A-B0FA-44D2-9275-72A6982AD330}" type="pres">
      <dgm:prSet presAssocID="{1E6B044F-FAC5-49D6-B06A-13D21077FDEA}" presName="Name37" presStyleLbl="parChTrans1D2" presStyleIdx="0" presStyleCnt="1"/>
      <dgm:spPr/>
    </dgm:pt>
    <dgm:pt modelId="{ADCA7FC6-716C-4BD7-99FB-1CB00CF1E88A}" type="pres">
      <dgm:prSet presAssocID="{2187D087-9EE2-44A6-ACCB-ADF6832E66DD}" presName="hierRoot2" presStyleCnt="0">
        <dgm:presLayoutVars>
          <dgm:hierBranch val="init"/>
        </dgm:presLayoutVars>
      </dgm:prSet>
      <dgm:spPr/>
    </dgm:pt>
    <dgm:pt modelId="{BCAC490C-E0AF-4700-B00D-7AC64C45829E}" type="pres">
      <dgm:prSet presAssocID="{2187D087-9EE2-44A6-ACCB-ADF6832E66DD}" presName="rootComposite" presStyleCnt="0"/>
      <dgm:spPr/>
    </dgm:pt>
    <dgm:pt modelId="{BE63203B-D36F-4D77-8F4E-B5AF12E4D0A0}" type="pres">
      <dgm:prSet presAssocID="{2187D087-9EE2-44A6-ACCB-ADF6832E66DD}" presName="rootText" presStyleLbl="node2" presStyleIdx="0" presStyleCnt="1">
        <dgm:presLayoutVars>
          <dgm:chPref val="3"/>
        </dgm:presLayoutVars>
      </dgm:prSet>
      <dgm:spPr/>
    </dgm:pt>
    <dgm:pt modelId="{D94E7C1A-91DD-4AAC-8A0D-17FE32AC5780}" type="pres">
      <dgm:prSet presAssocID="{2187D087-9EE2-44A6-ACCB-ADF6832E66DD}" presName="rootConnector" presStyleLbl="node2" presStyleIdx="0" presStyleCnt="1"/>
      <dgm:spPr/>
    </dgm:pt>
    <dgm:pt modelId="{3DE1F0C8-5B02-4B8D-B314-4E46562AEF9B}" type="pres">
      <dgm:prSet presAssocID="{2187D087-9EE2-44A6-ACCB-ADF6832E66DD}" presName="hierChild4" presStyleCnt="0"/>
      <dgm:spPr/>
    </dgm:pt>
    <dgm:pt modelId="{017F20FE-B318-47FA-9EB8-0361EE02F51B}" type="pres">
      <dgm:prSet presAssocID="{7C7DC4F1-A934-4305-A383-D0588A55370D}" presName="Name37" presStyleLbl="parChTrans1D3" presStyleIdx="0" presStyleCnt="3"/>
      <dgm:spPr/>
    </dgm:pt>
    <dgm:pt modelId="{1FF90D75-8B53-4CFC-A009-10EEB930E904}" type="pres">
      <dgm:prSet presAssocID="{3C954F90-C1CD-4391-991A-BCC112D89451}" presName="hierRoot2" presStyleCnt="0">
        <dgm:presLayoutVars>
          <dgm:hierBranch val="init"/>
        </dgm:presLayoutVars>
      </dgm:prSet>
      <dgm:spPr/>
    </dgm:pt>
    <dgm:pt modelId="{AABA5B92-DD66-4E99-9AEF-45262555E2B4}" type="pres">
      <dgm:prSet presAssocID="{3C954F90-C1CD-4391-991A-BCC112D89451}" presName="rootComposite" presStyleCnt="0"/>
      <dgm:spPr/>
    </dgm:pt>
    <dgm:pt modelId="{47AC467E-7E57-499B-949F-14E776ED83E9}" type="pres">
      <dgm:prSet presAssocID="{3C954F90-C1CD-4391-991A-BCC112D89451}" presName="rootText" presStyleLbl="node3" presStyleIdx="0" presStyleCnt="3">
        <dgm:presLayoutVars>
          <dgm:chPref val="3"/>
        </dgm:presLayoutVars>
      </dgm:prSet>
      <dgm:spPr/>
    </dgm:pt>
    <dgm:pt modelId="{C877694E-3BE5-4EE8-93FC-DC6AB61E3CC9}" type="pres">
      <dgm:prSet presAssocID="{3C954F90-C1CD-4391-991A-BCC112D89451}" presName="rootConnector" presStyleLbl="node3" presStyleIdx="0" presStyleCnt="3"/>
      <dgm:spPr/>
    </dgm:pt>
    <dgm:pt modelId="{A2B8636E-33E2-49E6-BEFB-1B33796C2031}" type="pres">
      <dgm:prSet presAssocID="{3C954F90-C1CD-4391-991A-BCC112D89451}" presName="hierChild4" presStyleCnt="0"/>
      <dgm:spPr/>
    </dgm:pt>
    <dgm:pt modelId="{456E5B54-C720-478F-AD2F-23FD3279A321}" type="pres">
      <dgm:prSet presAssocID="{11CF8F1D-DF3D-4BDB-AFAE-77D426270930}" presName="Name37" presStyleLbl="parChTrans1D4" presStyleIdx="0" presStyleCnt="5"/>
      <dgm:spPr/>
    </dgm:pt>
    <dgm:pt modelId="{395009B6-321B-4771-8962-B24C17666F72}" type="pres">
      <dgm:prSet presAssocID="{8EC5E09B-FB6A-4C83-8F56-948E873F527F}" presName="hierRoot2" presStyleCnt="0">
        <dgm:presLayoutVars>
          <dgm:hierBranch val="init"/>
        </dgm:presLayoutVars>
      </dgm:prSet>
      <dgm:spPr/>
    </dgm:pt>
    <dgm:pt modelId="{9727EA2D-371C-4EC1-ACB0-B34350317B2C}" type="pres">
      <dgm:prSet presAssocID="{8EC5E09B-FB6A-4C83-8F56-948E873F527F}" presName="rootComposite" presStyleCnt="0"/>
      <dgm:spPr/>
    </dgm:pt>
    <dgm:pt modelId="{4EEA32A6-9C87-4C2A-A812-C981C59E2DF3}" type="pres">
      <dgm:prSet presAssocID="{8EC5E09B-FB6A-4C83-8F56-948E873F527F}" presName="rootText" presStyleLbl="node4" presStyleIdx="0" presStyleCnt="5">
        <dgm:presLayoutVars>
          <dgm:chPref val="3"/>
        </dgm:presLayoutVars>
      </dgm:prSet>
      <dgm:spPr/>
    </dgm:pt>
    <dgm:pt modelId="{156A4345-3FCC-4DAA-9470-CBD5FA353B49}" type="pres">
      <dgm:prSet presAssocID="{8EC5E09B-FB6A-4C83-8F56-948E873F527F}" presName="rootConnector" presStyleLbl="node4" presStyleIdx="0" presStyleCnt="5"/>
      <dgm:spPr/>
    </dgm:pt>
    <dgm:pt modelId="{46018701-A9AB-4AEF-A635-C5F70D9A17C9}" type="pres">
      <dgm:prSet presAssocID="{8EC5E09B-FB6A-4C83-8F56-948E873F527F}" presName="hierChild4" presStyleCnt="0"/>
      <dgm:spPr/>
    </dgm:pt>
    <dgm:pt modelId="{F7771E16-4003-4A33-869D-C97E120C1504}" type="pres">
      <dgm:prSet presAssocID="{8EC5E09B-FB6A-4C83-8F56-948E873F527F}" presName="hierChild5" presStyleCnt="0"/>
      <dgm:spPr/>
    </dgm:pt>
    <dgm:pt modelId="{C716CE2A-04B5-429C-9969-478A3BA4690B}" type="pres">
      <dgm:prSet presAssocID="{4F89BC9E-06D8-491F-A9BF-4CC08701CDA0}" presName="Name37" presStyleLbl="parChTrans1D4" presStyleIdx="1" presStyleCnt="5"/>
      <dgm:spPr/>
    </dgm:pt>
    <dgm:pt modelId="{EC024156-D33A-4CE6-89E1-6D713B99AC55}" type="pres">
      <dgm:prSet presAssocID="{0571ECB0-863E-4E0B-991B-5B6E4434CF9B}" presName="hierRoot2" presStyleCnt="0">
        <dgm:presLayoutVars>
          <dgm:hierBranch val="init"/>
        </dgm:presLayoutVars>
      </dgm:prSet>
      <dgm:spPr/>
    </dgm:pt>
    <dgm:pt modelId="{AF7E00EC-8CBB-4C44-9687-72C406425AC4}" type="pres">
      <dgm:prSet presAssocID="{0571ECB0-863E-4E0B-991B-5B6E4434CF9B}" presName="rootComposite" presStyleCnt="0"/>
      <dgm:spPr/>
    </dgm:pt>
    <dgm:pt modelId="{D2A6AFBC-20FF-49C0-B1B5-2FCBFE2160B0}" type="pres">
      <dgm:prSet presAssocID="{0571ECB0-863E-4E0B-991B-5B6E4434CF9B}" presName="rootText" presStyleLbl="node4" presStyleIdx="1" presStyleCnt="5">
        <dgm:presLayoutVars>
          <dgm:chPref val="3"/>
        </dgm:presLayoutVars>
      </dgm:prSet>
      <dgm:spPr/>
    </dgm:pt>
    <dgm:pt modelId="{DC13122A-8310-4148-8A78-E2223B546EC7}" type="pres">
      <dgm:prSet presAssocID="{0571ECB0-863E-4E0B-991B-5B6E4434CF9B}" presName="rootConnector" presStyleLbl="node4" presStyleIdx="1" presStyleCnt="5"/>
      <dgm:spPr/>
    </dgm:pt>
    <dgm:pt modelId="{6C2FF175-005A-42A8-AB70-8E43B66A5D7A}" type="pres">
      <dgm:prSet presAssocID="{0571ECB0-863E-4E0B-991B-5B6E4434CF9B}" presName="hierChild4" presStyleCnt="0"/>
      <dgm:spPr/>
    </dgm:pt>
    <dgm:pt modelId="{8C8B2F28-256C-48E9-907F-954B3B888B5F}" type="pres">
      <dgm:prSet presAssocID="{0571ECB0-863E-4E0B-991B-5B6E4434CF9B}" presName="hierChild5" presStyleCnt="0"/>
      <dgm:spPr/>
    </dgm:pt>
    <dgm:pt modelId="{1728B8C7-6A49-4F47-948C-0FEFF03D610B}" type="pres">
      <dgm:prSet presAssocID="{3C954F90-C1CD-4391-991A-BCC112D89451}" presName="hierChild5" presStyleCnt="0"/>
      <dgm:spPr/>
    </dgm:pt>
    <dgm:pt modelId="{FF5F66DA-1CF0-490F-A37D-78690ED6D75D}" type="pres">
      <dgm:prSet presAssocID="{9B5C5240-683C-424E-B7BA-02484B8D00BE}" presName="Name37" presStyleLbl="parChTrans1D3" presStyleIdx="1" presStyleCnt="3"/>
      <dgm:spPr/>
    </dgm:pt>
    <dgm:pt modelId="{9AEA362C-F696-4E7E-B6B8-B9A93E23240A}" type="pres">
      <dgm:prSet presAssocID="{D2FFD3D0-2329-4885-9571-6ADBB23988E2}" presName="hierRoot2" presStyleCnt="0">
        <dgm:presLayoutVars>
          <dgm:hierBranch val="init"/>
        </dgm:presLayoutVars>
      </dgm:prSet>
      <dgm:spPr/>
    </dgm:pt>
    <dgm:pt modelId="{BB263C64-82E6-41AD-8F61-7D68DC13A211}" type="pres">
      <dgm:prSet presAssocID="{D2FFD3D0-2329-4885-9571-6ADBB23988E2}" presName="rootComposite" presStyleCnt="0"/>
      <dgm:spPr/>
    </dgm:pt>
    <dgm:pt modelId="{C4A3385C-B6CD-4A14-B90B-846245C50285}" type="pres">
      <dgm:prSet presAssocID="{D2FFD3D0-2329-4885-9571-6ADBB23988E2}" presName="rootText" presStyleLbl="node3" presStyleIdx="1" presStyleCnt="3" custLinFactNeighborX="2956" custLinFactNeighborY="1326">
        <dgm:presLayoutVars>
          <dgm:chPref val="3"/>
        </dgm:presLayoutVars>
      </dgm:prSet>
      <dgm:spPr/>
    </dgm:pt>
    <dgm:pt modelId="{4281C92C-54AF-4398-8805-40850520397D}" type="pres">
      <dgm:prSet presAssocID="{D2FFD3D0-2329-4885-9571-6ADBB23988E2}" presName="rootConnector" presStyleLbl="node3" presStyleIdx="1" presStyleCnt="3"/>
      <dgm:spPr/>
    </dgm:pt>
    <dgm:pt modelId="{0B99F5DC-F03B-454A-A517-A1F24A355926}" type="pres">
      <dgm:prSet presAssocID="{D2FFD3D0-2329-4885-9571-6ADBB23988E2}" presName="hierChild4" presStyleCnt="0"/>
      <dgm:spPr/>
    </dgm:pt>
    <dgm:pt modelId="{FB04A2D0-95D2-43D5-83DC-9AC556981415}" type="pres">
      <dgm:prSet presAssocID="{3F22CE2E-53A0-49DA-8DE4-9FD2811AD331}" presName="Name37" presStyleLbl="parChTrans1D4" presStyleIdx="2" presStyleCnt="5"/>
      <dgm:spPr/>
    </dgm:pt>
    <dgm:pt modelId="{05ACD122-4A51-4E60-A15F-314BB15501A9}" type="pres">
      <dgm:prSet presAssocID="{15BA2CFE-35D4-40F2-AD29-6AAD5166F2D6}" presName="hierRoot2" presStyleCnt="0">
        <dgm:presLayoutVars>
          <dgm:hierBranch val="init"/>
        </dgm:presLayoutVars>
      </dgm:prSet>
      <dgm:spPr/>
    </dgm:pt>
    <dgm:pt modelId="{089682A8-60E6-4ACC-A901-CF61ADA7237F}" type="pres">
      <dgm:prSet presAssocID="{15BA2CFE-35D4-40F2-AD29-6AAD5166F2D6}" presName="rootComposite" presStyleCnt="0"/>
      <dgm:spPr/>
    </dgm:pt>
    <dgm:pt modelId="{683B2DA6-D153-4A3B-8AB9-649BB67D0272}" type="pres">
      <dgm:prSet presAssocID="{15BA2CFE-35D4-40F2-AD29-6AAD5166F2D6}" presName="rootText" presStyleLbl="node4" presStyleIdx="2" presStyleCnt="5">
        <dgm:presLayoutVars>
          <dgm:chPref val="3"/>
        </dgm:presLayoutVars>
      </dgm:prSet>
      <dgm:spPr/>
    </dgm:pt>
    <dgm:pt modelId="{52B7E9F2-F8C1-4A8D-9EAF-ADB4A30142C2}" type="pres">
      <dgm:prSet presAssocID="{15BA2CFE-35D4-40F2-AD29-6AAD5166F2D6}" presName="rootConnector" presStyleLbl="node4" presStyleIdx="2" presStyleCnt="5"/>
      <dgm:spPr/>
    </dgm:pt>
    <dgm:pt modelId="{272ADF91-7D66-409E-BBA8-78EEC9720C69}" type="pres">
      <dgm:prSet presAssocID="{15BA2CFE-35D4-40F2-AD29-6AAD5166F2D6}" presName="hierChild4" presStyleCnt="0"/>
      <dgm:spPr/>
    </dgm:pt>
    <dgm:pt modelId="{A6E84658-686B-4784-9276-6C93A5FD6F2B}" type="pres">
      <dgm:prSet presAssocID="{15BA2CFE-35D4-40F2-AD29-6AAD5166F2D6}" presName="hierChild5" presStyleCnt="0"/>
      <dgm:spPr/>
    </dgm:pt>
    <dgm:pt modelId="{6465CD47-D0E8-4F75-BE1D-CE7DB7357116}" type="pres">
      <dgm:prSet presAssocID="{D2FFD3D0-2329-4885-9571-6ADBB23988E2}" presName="hierChild5" presStyleCnt="0"/>
      <dgm:spPr/>
    </dgm:pt>
    <dgm:pt modelId="{55D4AE89-E944-4B4B-8EEE-13C956F7EF6D}" type="pres">
      <dgm:prSet presAssocID="{4FC5F2AC-667B-4DC2-8FFD-28F5724C7C9F}" presName="Name37" presStyleLbl="parChTrans1D3" presStyleIdx="2" presStyleCnt="3"/>
      <dgm:spPr/>
    </dgm:pt>
    <dgm:pt modelId="{F1161A88-8021-46E7-B07C-DFAB39FE9887}" type="pres">
      <dgm:prSet presAssocID="{32B1BE62-822C-4A70-97C1-BCEF68C5A689}" presName="hierRoot2" presStyleCnt="0">
        <dgm:presLayoutVars>
          <dgm:hierBranch val="init"/>
        </dgm:presLayoutVars>
      </dgm:prSet>
      <dgm:spPr/>
    </dgm:pt>
    <dgm:pt modelId="{AEF3C3CC-82AF-498B-BAC4-4B4F0B3F6EE8}" type="pres">
      <dgm:prSet presAssocID="{32B1BE62-822C-4A70-97C1-BCEF68C5A689}" presName="rootComposite" presStyleCnt="0"/>
      <dgm:spPr/>
    </dgm:pt>
    <dgm:pt modelId="{A9096BC4-D43A-4B88-8809-3D5D0DC88493}" type="pres">
      <dgm:prSet presAssocID="{32B1BE62-822C-4A70-97C1-BCEF68C5A689}" presName="rootText" presStyleLbl="node3" presStyleIdx="2" presStyleCnt="3">
        <dgm:presLayoutVars>
          <dgm:chPref val="3"/>
        </dgm:presLayoutVars>
      </dgm:prSet>
      <dgm:spPr/>
    </dgm:pt>
    <dgm:pt modelId="{E861C789-4E2C-4F2B-BE5B-2F79DC388EB8}" type="pres">
      <dgm:prSet presAssocID="{32B1BE62-822C-4A70-97C1-BCEF68C5A689}" presName="rootConnector" presStyleLbl="node3" presStyleIdx="2" presStyleCnt="3"/>
      <dgm:spPr/>
    </dgm:pt>
    <dgm:pt modelId="{57C47715-2DE3-4471-BBFF-82AE0074F34B}" type="pres">
      <dgm:prSet presAssocID="{32B1BE62-822C-4A70-97C1-BCEF68C5A689}" presName="hierChild4" presStyleCnt="0"/>
      <dgm:spPr/>
    </dgm:pt>
    <dgm:pt modelId="{DA5747FD-5258-48EB-9F88-45CE459ED942}" type="pres">
      <dgm:prSet presAssocID="{E6209613-959B-428B-9278-D076DA0CA03F}" presName="Name37" presStyleLbl="parChTrans1D4" presStyleIdx="3" presStyleCnt="5"/>
      <dgm:spPr/>
    </dgm:pt>
    <dgm:pt modelId="{EAD58E87-A554-43CE-AEE7-EA4892CD7A78}" type="pres">
      <dgm:prSet presAssocID="{67B7E1C6-A40F-4CFB-82D2-5048AD225428}" presName="hierRoot2" presStyleCnt="0">
        <dgm:presLayoutVars>
          <dgm:hierBranch val="init"/>
        </dgm:presLayoutVars>
      </dgm:prSet>
      <dgm:spPr/>
    </dgm:pt>
    <dgm:pt modelId="{083F9795-99D4-4091-810D-DF63E7039625}" type="pres">
      <dgm:prSet presAssocID="{67B7E1C6-A40F-4CFB-82D2-5048AD225428}" presName="rootComposite" presStyleCnt="0"/>
      <dgm:spPr/>
    </dgm:pt>
    <dgm:pt modelId="{69A0EAE2-ECBE-4426-83FF-9C0A73D1B45D}" type="pres">
      <dgm:prSet presAssocID="{67B7E1C6-A40F-4CFB-82D2-5048AD225428}" presName="rootText" presStyleLbl="node4" presStyleIdx="3" presStyleCnt="5">
        <dgm:presLayoutVars>
          <dgm:chPref val="3"/>
        </dgm:presLayoutVars>
      </dgm:prSet>
      <dgm:spPr/>
    </dgm:pt>
    <dgm:pt modelId="{EE047876-1857-4B34-B92C-B70C1EAA0C3A}" type="pres">
      <dgm:prSet presAssocID="{67B7E1C6-A40F-4CFB-82D2-5048AD225428}" presName="rootConnector" presStyleLbl="node4" presStyleIdx="3" presStyleCnt="5"/>
      <dgm:spPr/>
    </dgm:pt>
    <dgm:pt modelId="{768E649A-9137-40A1-A973-16311F3A576C}" type="pres">
      <dgm:prSet presAssocID="{67B7E1C6-A40F-4CFB-82D2-5048AD225428}" presName="hierChild4" presStyleCnt="0"/>
      <dgm:spPr/>
    </dgm:pt>
    <dgm:pt modelId="{7FFE0687-CE93-48CF-83F4-F24A4D62D4AE}" type="pres">
      <dgm:prSet presAssocID="{67B7E1C6-A40F-4CFB-82D2-5048AD225428}" presName="hierChild5" presStyleCnt="0"/>
      <dgm:spPr/>
    </dgm:pt>
    <dgm:pt modelId="{C6C1E2E7-E970-4029-A883-07EF72E2DC5A}" type="pres">
      <dgm:prSet presAssocID="{9783A8FC-1B27-439B-88BA-29E0500712E4}" presName="Name37" presStyleLbl="parChTrans1D4" presStyleIdx="4" presStyleCnt="5"/>
      <dgm:spPr/>
    </dgm:pt>
    <dgm:pt modelId="{6A935CAC-F849-4C71-BCF0-6E381CBE1768}" type="pres">
      <dgm:prSet presAssocID="{C8E61C07-239E-457B-99E4-6F942CB22AA7}" presName="hierRoot2" presStyleCnt="0">
        <dgm:presLayoutVars>
          <dgm:hierBranch val="init"/>
        </dgm:presLayoutVars>
      </dgm:prSet>
      <dgm:spPr/>
    </dgm:pt>
    <dgm:pt modelId="{59175BBA-5F36-40C0-B9F7-84C6B14224FE}" type="pres">
      <dgm:prSet presAssocID="{C8E61C07-239E-457B-99E4-6F942CB22AA7}" presName="rootComposite" presStyleCnt="0"/>
      <dgm:spPr/>
    </dgm:pt>
    <dgm:pt modelId="{51BC58A0-0A27-40DB-9F48-68272D4CBAE5}" type="pres">
      <dgm:prSet presAssocID="{C8E61C07-239E-457B-99E4-6F942CB22AA7}" presName="rootText" presStyleLbl="node4" presStyleIdx="4" presStyleCnt="5">
        <dgm:presLayoutVars>
          <dgm:chPref val="3"/>
        </dgm:presLayoutVars>
      </dgm:prSet>
      <dgm:spPr/>
    </dgm:pt>
    <dgm:pt modelId="{77F4CA19-223F-49B4-8CE2-56C04C8EB733}" type="pres">
      <dgm:prSet presAssocID="{C8E61C07-239E-457B-99E4-6F942CB22AA7}" presName="rootConnector" presStyleLbl="node4" presStyleIdx="4" presStyleCnt="5"/>
      <dgm:spPr/>
    </dgm:pt>
    <dgm:pt modelId="{0E37436E-4BC1-4C10-9FBB-2FCEB026AA63}" type="pres">
      <dgm:prSet presAssocID="{C8E61C07-239E-457B-99E4-6F942CB22AA7}" presName="hierChild4" presStyleCnt="0"/>
      <dgm:spPr/>
    </dgm:pt>
    <dgm:pt modelId="{71181D72-F9F8-44B2-B47A-0E36C07354F5}" type="pres">
      <dgm:prSet presAssocID="{C8E61C07-239E-457B-99E4-6F942CB22AA7}" presName="hierChild5" presStyleCnt="0"/>
      <dgm:spPr/>
    </dgm:pt>
    <dgm:pt modelId="{43B78F52-E4EE-4EF7-90A4-3B85DB9A98DE}" type="pres">
      <dgm:prSet presAssocID="{32B1BE62-822C-4A70-97C1-BCEF68C5A689}" presName="hierChild5" presStyleCnt="0"/>
      <dgm:spPr/>
    </dgm:pt>
    <dgm:pt modelId="{A3806397-3662-44F1-BF8D-4118EC1E901A}" type="pres">
      <dgm:prSet presAssocID="{2187D087-9EE2-44A6-ACCB-ADF6832E66DD}" presName="hierChild5" presStyleCnt="0"/>
      <dgm:spPr/>
    </dgm:pt>
    <dgm:pt modelId="{4205C7BE-B186-4265-8414-2542275922C1}" type="pres">
      <dgm:prSet presAssocID="{394B163B-9D57-4961-A854-89AC0B46B7AB}" presName="hierChild3" presStyleCnt="0"/>
      <dgm:spPr/>
    </dgm:pt>
  </dgm:ptLst>
  <dgm:cxnLst>
    <dgm:cxn modelId="{3D910100-AA40-4238-A246-9E259695AE4B}" type="presOf" srcId="{15BA2CFE-35D4-40F2-AD29-6AAD5166F2D6}" destId="{683B2DA6-D153-4A3B-8AB9-649BB67D0272}" srcOrd="0" destOrd="0" presId="urn:microsoft.com/office/officeart/2005/8/layout/orgChart1"/>
    <dgm:cxn modelId="{887B8002-7FC8-46EB-9DE4-F4A7005CDBE0}" type="presOf" srcId="{32B1BE62-822C-4A70-97C1-BCEF68C5A689}" destId="{A9096BC4-D43A-4B88-8809-3D5D0DC88493}" srcOrd="0" destOrd="0" presId="urn:microsoft.com/office/officeart/2005/8/layout/orgChart1"/>
    <dgm:cxn modelId="{80148802-E074-4EAE-825D-981CF221B524}" type="presOf" srcId="{3C954F90-C1CD-4391-991A-BCC112D89451}" destId="{47AC467E-7E57-499B-949F-14E776ED83E9}" srcOrd="0" destOrd="0" presId="urn:microsoft.com/office/officeart/2005/8/layout/orgChart1"/>
    <dgm:cxn modelId="{BEEBCC0F-4DFA-4FB4-85A3-880F7E7BED12}" type="presOf" srcId="{D2FFD3D0-2329-4885-9571-6ADBB23988E2}" destId="{4281C92C-54AF-4398-8805-40850520397D}" srcOrd="1" destOrd="0" presId="urn:microsoft.com/office/officeart/2005/8/layout/orgChart1"/>
    <dgm:cxn modelId="{FAD4571C-FFA7-4AC3-B8A6-A1C1172C95DF}" type="presOf" srcId="{9783A8FC-1B27-439B-88BA-29E0500712E4}" destId="{C6C1E2E7-E970-4029-A883-07EF72E2DC5A}" srcOrd="0" destOrd="0" presId="urn:microsoft.com/office/officeart/2005/8/layout/orgChart1"/>
    <dgm:cxn modelId="{DE4E281F-6C54-4ED4-B21C-F1718ECFBAE5}" type="presOf" srcId="{9B5C5240-683C-424E-B7BA-02484B8D00BE}" destId="{FF5F66DA-1CF0-490F-A37D-78690ED6D75D}" srcOrd="0" destOrd="0" presId="urn:microsoft.com/office/officeart/2005/8/layout/orgChart1"/>
    <dgm:cxn modelId="{68865425-55BD-4088-88A4-4B12975030CD}" srcId="{32B1BE62-822C-4A70-97C1-BCEF68C5A689}" destId="{67B7E1C6-A40F-4CFB-82D2-5048AD225428}" srcOrd="0" destOrd="0" parTransId="{E6209613-959B-428B-9278-D076DA0CA03F}" sibTransId="{558B64E7-C763-4995-9141-CCBC95B22495}"/>
    <dgm:cxn modelId="{9AEEC128-CAF0-46A0-8BEC-7F76ADEE6FB2}" srcId="{394B163B-9D57-4961-A854-89AC0B46B7AB}" destId="{2187D087-9EE2-44A6-ACCB-ADF6832E66DD}" srcOrd="0" destOrd="0" parTransId="{1E6B044F-FAC5-49D6-B06A-13D21077FDEA}" sibTransId="{A9D7D275-BF4A-421E-A55E-1EAF268DA517}"/>
    <dgm:cxn modelId="{41F4C22C-ACB6-41C8-A528-B2F00401CE6E}" type="presOf" srcId="{4F89BC9E-06D8-491F-A9BF-4CC08701CDA0}" destId="{C716CE2A-04B5-429C-9969-478A3BA4690B}" srcOrd="0" destOrd="0" presId="urn:microsoft.com/office/officeart/2005/8/layout/orgChart1"/>
    <dgm:cxn modelId="{DC85A236-4935-4A74-A33B-A6D88BD785BD}" srcId="{3C954F90-C1CD-4391-991A-BCC112D89451}" destId="{8EC5E09B-FB6A-4C83-8F56-948E873F527F}" srcOrd="0" destOrd="0" parTransId="{11CF8F1D-DF3D-4BDB-AFAE-77D426270930}" sibTransId="{07C81C5D-553A-4699-8A61-9AFFB38C14EE}"/>
    <dgm:cxn modelId="{DC1C083B-0B72-4053-955D-F28D1FC157E3}" type="presOf" srcId="{0571ECB0-863E-4E0B-991B-5B6E4434CF9B}" destId="{DC13122A-8310-4148-8A78-E2223B546EC7}" srcOrd="1" destOrd="0" presId="urn:microsoft.com/office/officeart/2005/8/layout/orgChart1"/>
    <dgm:cxn modelId="{7F88B03B-79BE-4CB7-A224-51A0502F7B29}" type="presOf" srcId="{4E6ED370-810F-4320-80B1-D0CA234B14D4}" destId="{3F93548C-AE87-434C-BFA3-009DF51512D6}" srcOrd="0" destOrd="0" presId="urn:microsoft.com/office/officeart/2005/8/layout/orgChart1"/>
    <dgm:cxn modelId="{3C88283F-09CA-4829-A016-F81946A4D867}" srcId="{32B1BE62-822C-4A70-97C1-BCEF68C5A689}" destId="{C8E61C07-239E-457B-99E4-6F942CB22AA7}" srcOrd="1" destOrd="0" parTransId="{9783A8FC-1B27-439B-88BA-29E0500712E4}" sibTransId="{06BE6A98-F599-4940-BD0E-05FD5DB61A1B}"/>
    <dgm:cxn modelId="{CA4D255B-71BD-4513-9182-8849CA2AC8A5}" type="presOf" srcId="{15BA2CFE-35D4-40F2-AD29-6AAD5166F2D6}" destId="{52B7E9F2-F8C1-4A8D-9EAF-ADB4A30142C2}" srcOrd="1" destOrd="0" presId="urn:microsoft.com/office/officeart/2005/8/layout/orgChart1"/>
    <dgm:cxn modelId="{0E4D7867-5A55-471F-A684-8069BF49A4DA}" srcId="{D2FFD3D0-2329-4885-9571-6ADBB23988E2}" destId="{15BA2CFE-35D4-40F2-AD29-6AAD5166F2D6}" srcOrd="0" destOrd="0" parTransId="{3F22CE2E-53A0-49DA-8DE4-9FD2811AD331}" sibTransId="{BEBBA659-B931-450C-AC19-8411EBF83875}"/>
    <dgm:cxn modelId="{075D5D48-9048-43EC-8AF0-37834251FCFB}" srcId="{2187D087-9EE2-44A6-ACCB-ADF6832E66DD}" destId="{D2FFD3D0-2329-4885-9571-6ADBB23988E2}" srcOrd="1" destOrd="0" parTransId="{9B5C5240-683C-424E-B7BA-02484B8D00BE}" sibTransId="{A9F076DC-5F17-46AA-BCB9-328288C21981}"/>
    <dgm:cxn modelId="{9166A96D-13E9-43B6-92C1-8E0AE412280F}" type="presOf" srcId="{7C7DC4F1-A934-4305-A383-D0588A55370D}" destId="{017F20FE-B318-47FA-9EB8-0361EE02F51B}" srcOrd="0" destOrd="0" presId="urn:microsoft.com/office/officeart/2005/8/layout/orgChart1"/>
    <dgm:cxn modelId="{B3421C4E-2D95-4856-A6E5-FFE94AF03A12}" type="presOf" srcId="{11CF8F1D-DF3D-4BDB-AFAE-77D426270930}" destId="{456E5B54-C720-478F-AD2F-23FD3279A321}" srcOrd="0" destOrd="0" presId="urn:microsoft.com/office/officeart/2005/8/layout/orgChart1"/>
    <dgm:cxn modelId="{7AD69F6E-0BF6-4D98-8FD5-97F69EFBED4D}" srcId="{4E6ED370-810F-4320-80B1-D0CA234B14D4}" destId="{394B163B-9D57-4961-A854-89AC0B46B7AB}" srcOrd="0" destOrd="0" parTransId="{2B976AEF-72DC-4803-AF39-0D407C5B71BE}" sibTransId="{A5ACE4D8-C6A3-41A5-9E36-495908F24347}"/>
    <dgm:cxn modelId="{B51A1750-E912-4E51-AA27-0FFCF215BB6D}" type="presOf" srcId="{C8E61C07-239E-457B-99E4-6F942CB22AA7}" destId="{51BC58A0-0A27-40DB-9F48-68272D4CBAE5}" srcOrd="0" destOrd="0" presId="urn:microsoft.com/office/officeart/2005/8/layout/orgChart1"/>
    <dgm:cxn modelId="{1827C950-A7D3-4802-B226-C6F6DD98FAC5}" type="presOf" srcId="{3F22CE2E-53A0-49DA-8DE4-9FD2811AD331}" destId="{FB04A2D0-95D2-43D5-83DC-9AC556981415}" srcOrd="0" destOrd="0" presId="urn:microsoft.com/office/officeart/2005/8/layout/orgChart1"/>
    <dgm:cxn modelId="{2EBF9751-9CEF-4329-A033-CC763E8D350D}" type="presOf" srcId="{2187D087-9EE2-44A6-ACCB-ADF6832E66DD}" destId="{BE63203B-D36F-4D77-8F4E-B5AF12E4D0A0}" srcOrd="0" destOrd="0" presId="urn:microsoft.com/office/officeart/2005/8/layout/orgChart1"/>
    <dgm:cxn modelId="{C53D3453-AF7C-481D-ABC4-6CC88A4CBAD6}" type="presOf" srcId="{2187D087-9EE2-44A6-ACCB-ADF6832E66DD}" destId="{D94E7C1A-91DD-4AAC-8A0D-17FE32AC5780}" srcOrd="1" destOrd="0" presId="urn:microsoft.com/office/officeart/2005/8/layout/orgChart1"/>
    <dgm:cxn modelId="{846C0575-7045-482A-B074-8C158C1BDA7E}" type="presOf" srcId="{394B163B-9D57-4961-A854-89AC0B46B7AB}" destId="{53DA39BE-D07E-4D10-8271-081F5C3B34D4}" srcOrd="1" destOrd="0" presId="urn:microsoft.com/office/officeart/2005/8/layout/orgChart1"/>
    <dgm:cxn modelId="{12517E56-7351-42E0-A344-4BD9763D8BDA}" type="presOf" srcId="{3C954F90-C1CD-4391-991A-BCC112D89451}" destId="{C877694E-3BE5-4EE8-93FC-DC6AB61E3CC9}" srcOrd="1" destOrd="0" presId="urn:microsoft.com/office/officeart/2005/8/layout/orgChart1"/>
    <dgm:cxn modelId="{10808E58-313F-4EFF-BB09-31FB3EDEAAFE}" srcId="{2187D087-9EE2-44A6-ACCB-ADF6832E66DD}" destId="{32B1BE62-822C-4A70-97C1-BCEF68C5A689}" srcOrd="2" destOrd="0" parTransId="{4FC5F2AC-667B-4DC2-8FFD-28F5724C7C9F}" sibTransId="{BE851206-4D01-43F4-A136-5D35B9745945}"/>
    <dgm:cxn modelId="{EB644183-AAE8-42A0-BA70-DDA4E3319ABE}" type="presOf" srcId="{67B7E1C6-A40F-4CFB-82D2-5048AD225428}" destId="{EE047876-1857-4B34-B92C-B70C1EAA0C3A}" srcOrd="1" destOrd="0" presId="urn:microsoft.com/office/officeart/2005/8/layout/orgChart1"/>
    <dgm:cxn modelId="{78E7ED9F-CDE8-46CE-B1A5-2FD9B6D62206}" type="presOf" srcId="{4FC5F2AC-667B-4DC2-8FFD-28F5724C7C9F}" destId="{55D4AE89-E944-4B4B-8EEE-13C956F7EF6D}" srcOrd="0" destOrd="0" presId="urn:microsoft.com/office/officeart/2005/8/layout/orgChart1"/>
    <dgm:cxn modelId="{4F20A8A3-C06E-452E-856E-0454C0338588}" type="presOf" srcId="{394B163B-9D57-4961-A854-89AC0B46B7AB}" destId="{004A4AAC-0301-4E9B-8818-A6FE1C7ECD44}" srcOrd="0" destOrd="0" presId="urn:microsoft.com/office/officeart/2005/8/layout/orgChart1"/>
    <dgm:cxn modelId="{DD7E7AB0-08F0-4AA7-9D39-760E92699D57}" type="presOf" srcId="{32B1BE62-822C-4A70-97C1-BCEF68C5A689}" destId="{E861C789-4E2C-4F2B-BE5B-2F79DC388EB8}" srcOrd="1" destOrd="0" presId="urn:microsoft.com/office/officeart/2005/8/layout/orgChart1"/>
    <dgm:cxn modelId="{5EB0A5B4-39CA-4CE4-8A46-210E68547922}" type="presOf" srcId="{D2FFD3D0-2329-4885-9571-6ADBB23988E2}" destId="{C4A3385C-B6CD-4A14-B90B-846245C50285}" srcOrd="0" destOrd="0" presId="urn:microsoft.com/office/officeart/2005/8/layout/orgChart1"/>
    <dgm:cxn modelId="{943A3BBC-76D1-4E8F-8800-8FE5B54CA9EC}" type="presOf" srcId="{0571ECB0-863E-4E0B-991B-5B6E4434CF9B}" destId="{D2A6AFBC-20FF-49C0-B1B5-2FCBFE2160B0}" srcOrd="0" destOrd="0" presId="urn:microsoft.com/office/officeart/2005/8/layout/orgChart1"/>
    <dgm:cxn modelId="{4913B9D1-9E86-4B73-9842-BA448BA5289F}" type="presOf" srcId="{C8E61C07-239E-457B-99E4-6F942CB22AA7}" destId="{77F4CA19-223F-49B4-8CE2-56C04C8EB733}" srcOrd="1" destOrd="0" presId="urn:microsoft.com/office/officeart/2005/8/layout/orgChart1"/>
    <dgm:cxn modelId="{19A567DD-E7E1-4031-BDDA-110D127D212E}" type="presOf" srcId="{8EC5E09B-FB6A-4C83-8F56-948E873F527F}" destId="{156A4345-3FCC-4DAA-9470-CBD5FA353B49}" srcOrd="1" destOrd="0" presId="urn:microsoft.com/office/officeart/2005/8/layout/orgChart1"/>
    <dgm:cxn modelId="{A8D938E2-F82C-49A7-ACEF-689511A58CF5}" type="presOf" srcId="{1E6B044F-FAC5-49D6-B06A-13D21077FDEA}" destId="{90BCD54A-B0FA-44D2-9275-72A6982AD330}" srcOrd="0" destOrd="0" presId="urn:microsoft.com/office/officeart/2005/8/layout/orgChart1"/>
    <dgm:cxn modelId="{AE60A4E5-7DD5-4CEE-87B2-BEDE9A6005D7}" type="presOf" srcId="{67B7E1C6-A40F-4CFB-82D2-5048AD225428}" destId="{69A0EAE2-ECBE-4426-83FF-9C0A73D1B45D}" srcOrd="0" destOrd="0" presId="urn:microsoft.com/office/officeart/2005/8/layout/orgChart1"/>
    <dgm:cxn modelId="{E91B30E7-473A-4063-9D12-933FF1F00843}" type="presOf" srcId="{8EC5E09B-FB6A-4C83-8F56-948E873F527F}" destId="{4EEA32A6-9C87-4C2A-A812-C981C59E2DF3}" srcOrd="0" destOrd="0" presId="urn:microsoft.com/office/officeart/2005/8/layout/orgChart1"/>
    <dgm:cxn modelId="{38AF07E9-3683-4CEE-9712-B7907A76ED79}" srcId="{3C954F90-C1CD-4391-991A-BCC112D89451}" destId="{0571ECB0-863E-4E0B-991B-5B6E4434CF9B}" srcOrd="1" destOrd="0" parTransId="{4F89BC9E-06D8-491F-A9BF-4CC08701CDA0}" sibTransId="{AE58F1E0-EE09-4D3C-874A-B9A13F04B47D}"/>
    <dgm:cxn modelId="{770931F0-A25D-45E0-9985-641C10EED61E}" srcId="{2187D087-9EE2-44A6-ACCB-ADF6832E66DD}" destId="{3C954F90-C1CD-4391-991A-BCC112D89451}" srcOrd="0" destOrd="0" parTransId="{7C7DC4F1-A934-4305-A383-D0588A55370D}" sibTransId="{AD04F2D5-2723-4767-8C2A-FFE980EF28C0}"/>
    <dgm:cxn modelId="{D8CE49F8-161E-4F95-98BF-6CFC14303306}" type="presOf" srcId="{E6209613-959B-428B-9278-D076DA0CA03F}" destId="{DA5747FD-5258-48EB-9F88-45CE459ED942}" srcOrd="0" destOrd="0" presId="urn:microsoft.com/office/officeart/2005/8/layout/orgChart1"/>
    <dgm:cxn modelId="{545BF4C0-D47F-4EB8-AB8A-07279F1EB8C7}" type="presParOf" srcId="{3F93548C-AE87-434C-BFA3-009DF51512D6}" destId="{50AC4417-FAA0-4711-BCFA-A6CEC4F107DC}" srcOrd="0" destOrd="0" presId="urn:microsoft.com/office/officeart/2005/8/layout/orgChart1"/>
    <dgm:cxn modelId="{EC948D8A-DECB-4637-8062-FB6BC698420A}" type="presParOf" srcId="{50AC4417-FAA0-4711-BCFA-A6CEC4F107DC}" destId="{1338CFE1-B9DA-4692-B67A-26098A2225AE}" srcOrd="0" destOrd="0" presId="urn:microsoft.com/office/officeart/2005/8/layout/orgChart1"/>
    <dgm:cxn modelId="{756B627E-8B59-46FD-892C-C7DB217755A7}" type="presParOf" srcId="{1338CFE1-B9DA-4692-B67A-26098A2225AE}" destId="{004A4AAC-0301-4E9B-8818-A6FE1C7ECD44}" srcOrd="0" destOrd="0" presId="urn:microsoft.com/office/officeart/2005/8/layout/orgChart1"/>
    <dgm:cxn modelId="{4B82B8EC-F853-4D10-93A8-8CB5EDE5A935}" type="presParOf" srcId="{1338CFE1-B9DA-4692-B67A-26098A2225AE}" destId="{53DA39BE-D07E-4D10-8271-081F5C3B34D4}" srcOrd="1" destOrd="0" presId="urn:microsoft.com/office/officeart/2005/8/layout/orgChart1"/>
    <dgm:cxn modelId="{E09B2831-8B64-4801-850C-C4FFD7A844EF}" type="presParOf" srcId="{50AC4417-FAA0-4711-BCFA-A6CEC4F107DC}" destId="{1BFE5FA2-116E-4339-865F-A20926754277}" srcOrd="1" destOrd="0" presId="urn:microsoft.com/office/officeart/2005/8/layout/orgChart1"/>
    <dgm:cxn modelId="{3BA698BA-B2A0-4EE7-B039-32061F5C497B}" type="presParOf" srcId="{1BFE5FA2-116E-4339-865F-A20926754277}" destId="{90BCD54A-B0FA-44D2-9275-72A6982AD330}" srcOrd="0" destOrd="0" presId="urn:microsoft.com/office/officeart/2005/8/layout/orgChart1"/>
    <dgm:cxn modelId="{2C1A9B30-E282-433E-9EDC-BA5200DA9F0E}" type="presParOf" srcId="{1BFE5FA2-116E-4339-865F-A20926754277}" destId="{ADCA7FC6-716C-4BD7-99FB-1CB00CF1E88A}" srcOrd="1" destOrd="0" presId="urn:microsoft.com/office/officeart/2005/8/layout/orgChart1"/>
    <dgm:cxn modelId="{72D74606-15EB-477F-ACA9-8DBA97B83981}" type="presParOf" srcId="{ADCA7FC6-716C-4BD7-99FB-1CB00CF1E88A}" destId="{BCAC490C-E0AF-4700-B00D-7AC64C45829E}" srcOrd="0" destOrd="0" presId="urn:microsoft.com/office/officeart/2005/8/layout/orgChart1"/>
    <dgm:cxn modelId="{1558532C-797E-476B-BA9F-5821FD0C27B0}" type="presParOf" srcId="{BCAC490C-E0AF-4700-B00D-7AC64C45829E}" destId="{BE63203B-D36F-4D77-8F4E-B5AF12E4D0A0}" srcOrd="0" destOrd="0" presId="urn:microsoft.com/office/officeart/2005/8/layout/orgChart1"/>
    <dgm:cxn modelId="{66C05B4B-6C8B-4700-82BE-A40AFCBD0DD3}" type="presParOf" srcId="{BCAC490C-E0AF-4700-B00D-7AC64C45829E}" destId="{D94E7C1A-91DD-4AAC-8A0D-17FE32AC5780}" srcOrd="1" destOrd="0" presId="urn:microsoft.com/office/officeart/2005/8/layout/orgChart1"/>
    <dgm:cxn modelId="{DC534F7C-956A-4FAF-97F0-C9099D9E3474}" type="presParOf" srcId="{ADCA7FC6-716C-4BD7-99FB-1CB00CF1E88A}" destId="{3DE1F0C8-5B02-4B8D-B314-4E46562AEF9B}" srcOrd="1" destOrd="0" presId="urn:microsoft.com/office/officeart/2005/8/layout/orgChart1"/>
    <dgm:cxn modelId="{7DBBE896-FFF9-4B7C-8FB3-7BD44590B34C}" type="presParOf" srcId="{3DE1F0C8-5B02-4B8D-B314-4E46562AEF9B}" destId="{017F20FE-B318-47FA-9EB8-0361EE02F51B}" srcOrd="0" destOrd="0" presId="urn:microsoft.com/office/officeart/2005/8/layout/orgChart1"/>
    <dgm:cxn modelId="{9B760C66-3E38-4C8F-9225-CA576A4AC7CB}" type="presParOf" srcId="{3DE1F0C8-5B02-4B8D-B314-4E46562AEF9B}" destId="{1FF90D75-8B53-4CFC-A009-10EEB930E904}" srcOrd="1" destOrd="0" presId="urn:microsoft.com/office/officeart/2005/8/layout/orgChart1"/>
    <dgm:cxn modelId="{1AA7FB52-64A2-443C-AAC1-ADF1A4343980}" type="presParOf" srcId="{1FF90D75-8B53-4CFC-A009-10EEB930E904}" destId="{AABA5B92-DD66-4E99-9AEF-45262555E2B4}" srcOrd="0" destOrd="0" presId="urn:microsoft.com/office/officeart/2005/8/layout/orgChart1"/>
    <dgm:cxn modelId="{B2A40EEE-202A-477C-8E09-ABAF8EC3C75D}" type="presParOf" srcId="{AABA5B92-DD66-4E99-9AEF-45262555E2B4}" destId="{47AC467E-7E57-499B-949F-14E776ED83E9}" srcOrd="0" destOrd="0" presId="urn:microsoft.com/office/officeart/2005/8/layout/orgChart1"/>
    <dgm:cxn modelId="{B368FBAE-2EE7-4592-9AC7-1D68B0767041}" type="presParOf" srcId="{AABA5B92-DD66-4E99-9AEF-45262555E2B4}" destId="{C877694E-3BE5-4EE8-93FC-DC6AB61E3CC9}" srcOrd="1" destOrd="0" presId="urn:microsoft.com/office/officeart/2005/8/layout/orgChart1"/>
    <dgm:cxn modelId="{8730A65F-40FC-496F-B22F-E0B3D8F73DAE}" type="presParOf" srcId="{1FF90D75-8B53-4CFC-A009-10EEB930E904}" destId="{A2B8636E-33E2-49E6-BEFB-1B33796C2031}" srcOrd="1" destOrd="0" presId="urn:microsoft.com/office/officeart/2005/8/layout/orgChart1"/>
    <dgm:cxn modelId="{B6EA1F57-73CA-41A7-80E0-2630D1DE53D9}" type="presParOf" srcId="{A2B8636E-33E2-49E6-BEFB-1B33796C2031}" destId="{456E5B54-C720-478F-AD2F-23FD3279A321}" srcOrd="0" destOrd="0" presId="urn:microsoft.com/office/officeart/2005/8/layout/orgChart1"/>
    <dgm:cxn modelId="{1F1C9BD1-E205-4A7F-B98C-D32596013720}" type="presParOf" srcId="{A2B8636E-33E2-49E6-BEFB-1B33796C2031}" destId="{395009B6-321B-4771-8962-B24C17666F72}" srcOrd="1" destOrd="0" presId="urn:microsoft.com/office/officeart/2005/8/layout/orgChart1"/>
    <dgm:cxn modelId="{2EA07FCF-520B-4C1C-8D9A-F4CE63AEC7D2}" type="presParOf" srcId="{395009B6-321B-4771-8962-B24C17666F72}" destId="{9727EA2D-371C-4EC1-ACB0-B34350317B2C}" srcOrd="0" destOrd="0" presId="urn:microsoft.com/office/officeart/2005/8/layout/orgChart1"/>
    <dgm:cxn modelId="{1B0CBAD9-AAF7-404B-93C7-0359208AFD17}" type="presParOf" srcId="{9727EA2D-371C-4EC1-ACB0-B34350317B2C}" destId="{4EEA32A6-9C87-4C2A-A812-C981C59E2DF3}" srcOrd="0" destOrd="0" presId="urn:microsoft.com/office/officeart/2005/8/layout/orgChart1"/>
    <dgm:cxn modelId="{D06FA79D-C8DF-419E-B06B-35B65245A851}" type="presParOf" srcId="{9727EA2D-371C-4EC1-ACB0-B34350317B2C}" destId="{156A4345-3FCC-4DAA-9470-CBD5FA353B49}" srcOrd="1" destOrd="0" presId="urn:microsoft.com/office/officeart/2005/8/layout/orgChart1"/>
    <dgm:cxn modelId="{748EC247-CE2B-4029-A6C8-64F31733CA5C}" type="presParOf" srcId="{395009B6-321B-4771-8962-B24C17666F72}" destId="{46018701-A9AB-4AEF-A635-C5F70D9A17C9}" srcOrd="1" destOrd="0" presId="urn:microsoft.com/office/officeart/2005/8/layout/orgChart1"/>
    <dgm:cxn modelId="{F1628403-0071-4488-B076-3368ABD15C3D}" type="presParOf" srcId="{395009B6-321B-4771-8962-B24C17666F72}" destId="{F7771E16-4003-4A33-869D-C97E120C1504}" srcOrd="2" destOrd="0" presId="urn:microsoft.com/office/officeart/2005/8/layout/orgChart1"/>
    <dgm:cxn modelId="{5EBB7FBD-2156-4936-9CAC-1691155E1F92}" type="presParOf" srcId="{A2B8636E-33E2-49E6-BEFB-1B33796C2031}" destId="{C716CE2A-04B5-429C-9969-478A3BA4690B}" srcOrd="2" destOrd="0" presId="urn:microsoft.com/office/officeart/2005/8/layout/orgChart1"/>
    <dgm:cxn modelId="{900A9635-3651-4CF7-A5F9-393697D6F63C}" type="presParOf" srcId="{A2B8636E-33E2-49E6-BEFB-1B33796C2031}" destId="{EC024156-D33A-4CE6-89E1-6D713B99AC55}" srcOrd="3" destOrd="0" presId="urn:microsoft.com/office/officeart/2005/8/layout/orgChart1"/>
    <dgm:cxn modelId="{293F50A9-B0C8-4155-ABC4-904433160347}" type="presParOf" srcId="{EC024156-D33A-4CE6-89E1-6D713B99AC55}" destId="{AF7E00EC-8CBB-4C44-9687-72C406425AC4}" srcOrd="0" destOrd="0" presId="urn:microsoft.com/office/officeart/2005/8/layout/orgChart1"/>
    <dgm:cxn modelId="{AD1BE2F5-7275-4C57-8EDA-EC9CF310A86E}" type="presParOf" srcId="{AF7E00EC-8CBB-4C44-9687-72C406425AC4}" destId="{D2A6AFBC-20FF-49C0-B1B5-2FCBFE2160B0}" srcOrd="0" destOrd="0" presId="urn:microsoft.com/office/officeart/2005/8/layout/orgChart1"/>
    <dgm:cxn modelId="{15697445-E525-4F86-A6A0-7856EEB00751}" type="presParOf" srcId="{AF7E00EC-8CBB-4C44-9687-72C406425AC4}" destId="{DC13122A-8310-4148-8A78-E2223B546EC7}" srcOrd="1" destOrd="0" presId="urn:microsoft.com/office/officeart/2005/8/layout/orgChart1"/>
    <dgm:cxn modelId="{B6EEF672-6FA1-43C3-A4AD-FDE8E0868F25}" type="presParOf" srcId="{EC024156-D33A-4CE6-89E1-6D713B99AC55}" destId="{6C2FF175-005A-42A8-AB70-8E43B66A5D7A}" srcOrd="1" destOrd="0" presId="urn:microsoft.com/office/officeart/2005/8/layout/orgChart1"/>
    <dgm:cxn modelId="{CA01AE2C-D5B7-4B7C-9B99-8815BA97D221}" type="presParOf" srcId="{EC024156-D33A-4CE6-89E1-6D713B99AC55}" destId="{8C8B2F28-256C-48E9-907F-954B3B888B5F}" srcOrd="2" destOrd="0" presId="urn:microsoft.com/office/officeart/2005/8/layout/orgChart1"/>
    <dgm:cxn modelId="{6F6F209F-47E4-447C-94B1-D7B784B8368A}" type="presParOf" srcId="{1FF90D75-8B53-4CFC-A009-10EEB930E904}" destId="{1728B8C7-6A49-4F47-948C-0FEFF03D610B}" srcOrd="2" destOrd="0" presId="urn:microsoft.com/office/officeart/2005/8/layout/orgChart1"/>
    <dgm:cxn modelId="{93269603-785C-43CC-A7F9-8A54BC7D1CBF}" type="presParOf" srcId="{3DE1F0C8-5B02-4B8D-B314-4E46562AEF9B}" destId="{FF5F66DA-1CF0-490F-A37D-78690ED6D75D}" srcOrd="2" destOrd="0" presId="urn:microsoft.com/office/officeart/2005/8/layout/orgChart1"/>
    <dgm:cxn modelId="{013C5A7A-9570-47F1-AF45-C015C8FEF822}" type="presParOf" srcId="{3DE1F0C8-5B02-4B8D-B314-4E46562AEF9B}" destId="{9AEA362C-F696-4E7E-B6B8-B9A93E23240A}" srcOrd="3" destOrd="0" presId="urn:microsoft.com/office/officeart/2005/8/layout/orgChart1"/>
    <dgm:cxn modelId="{0308CD5A-617D-4F09-818A-FAAAEE181F17}" type="presParOf" srcId="{9AEA362C-F696-4E7E-B6B8-B9A93E23240A}" destId="{BB263C64-82E6-41AD-8F61-7D68DC13A211}" srcOrd="0" destOrd="0" presId="urn:microsoft.com/office/officeart/2005/8/layout/orgChart1"/>
    <dgm:cxn modelId="{35DFD534-F154-4645-9395-607F5E8FCEAC}" type="presParOf" srcId="{BB263C64-82E6-41AD-8F61-7D68DC13A211}" destId="{C4A3385C-B6CD-4A14-B90B-846245C50285}" srcOrd="0" destOrd="0" presId="urn:microsoft.com/office/officeart/2005/8/layout/orgChart1"/>
    <dgm:cxn modelId="{2DC2E5F2-6487-4850-8440-BCE604D745E1}" type="presParOf" srcId="{BB263C64-82E6-41AD-8F61-7D68DC13A211}" destId="{4281C92C-54AF-4398-8805-40850520397D}" srcOrd="1" destOrd="0" presId="urn:microsoft.com/office/officeart/2005/8/layout/orgChart1"/>
    <dgm:cxn modelId="{7C51C4FB-2814-4BDD-8F30-4B8AEB66FB6C}" type="presParOf" srcId="{9AEA362C-F696-4E7E-B6B8-B9A93E23240A}" destId="{0B99F5DC-F03B-454A-A517-A1F24A355926}" srcOrd="1" destOrd="0" presId="urn:microsoft.com/office/officeart/2005/8/layout/orgChart1"/>
    <dgm:cxn modelId="{32806130-D831-4A3D-BDB9-42ADD288A013}" type="presParOf" srcId="{0B99F5DC-F03B-454A-A517-A1F24A355926}" destId="{FB04A2D0-95D2-43D5-83DC-9AC556981415}" srcOrd="0" destOrd="0" presId="urn:microsoft.com/office/officeart/2005/8/layout/orgChart1"/>
    <dgm:cxn modelId="{8D597F67-C2EB-486C-A711-F1EFAD976480}" type="presParOf" srcId="{0B99F5DC-F03B-454A-A517-A1F24A355926}" destId="{05ACD122-4A51-4E60-A15F-314BB15501A9}" srcOrd="1" destOrd="0" presId="urn:microsoft.com/office/officeart/2005/8/layout/orgChart1"/>
    <dgm:cxn modelId="{2D652CB7-1073-44ED-A8CE-C77B87D1FE69}" type="presParOf" srcId="{05ACD122-4A51-4E60-A15F-314BB15501A9}" destId="{089682A8-60E6-4ACC-A901-CF61ADA7237F}" srcOrd="0" destOrd="0" presId="urn:microsoft.com/office/officeart/2005/8/layout/orgChart1"/>
    <dgm:cxn modelId="{454DF448-A546-4AB1-90C6-6080B8939F44}" type="presParOf" srcId="{089682A8-60E6-4ACC-A901-CF61ADA7237F}" destId="{683B2DA6-D153-4A3B-8AB9-649BB67D0272}" srcOrd="0" destOrd="0" presId="urn:microsoft.com/office/officeart/2005/8/layout/orgChart1"/>
    <dgm:cxn modelId="{189B2D5B-82B5-419F-AEB3-C9CBAD7760C6}" type="presParOf" srcId="{089682A8-60E6-4ACC-A901-CF61ADA7237F}" destId="{52B7E9F2-F8C1-4A8D-9EAF-ADB4A30142C2}" srcOrd="1" destOrd="0" presId="urn:microsoft.com/office/officeart/2005/8/layout/orgChart1"/>
    <dgm:cxn modelId="{93F9DA03-06B5-4D1F-BDE3-3D246632B4B8}" type="presParOf" srcId="{05ACD122-4A51-4E60-A15F-314BB15501A9}" destId="{272ADF91-7D66-409E-BBA8-78EEC9720C69}" srcOrd="1" destOrd="0" presId="urn:microsoft.com/office/officeart/2005/8/layout/orgChart1"/>
    <dgm:cxn modelId="{84EFB405-B7F1-43D6-B58E-9B3F630581C6}" type="presParOf" srcId="{05ACD122-4A51-4E60-A15F-314BB15501A9}" destId="{A6E84658-686B-4784-9276-6C93A5FD6F2B}" srcOrd="2" destOrd="0" presId="urn:microsoft.com/office/officeart/2005/8/layout/orgChart1"/>
    <dgm:cxn modelId="{B2603E87-7773-4B58-B9F9-CD233CD116D4}" type="presParOf" srcId="{9AEA362C-F696-4E7E-B6B8-B9A93E23240A}" destId="{6465CD47-D0E8-4F75-BE1D-CE7DB7357116}" srcOrd="2" destOrd="0" presId="urn:microsoft.com/office/officeart/2005/8/layout/orgChart1"/>
    <dgm:cxn modelId="{65455F5A-3CDE-499E-9DC6-EA9CB93079FB}" type="presParOf" srcId="{3DE1F0C8-5B02-4B8D-B314-4E46562AEF9B}" destId="{55D4AE89-E944-4B4B-8EEE-13C956F7EF6D}" srcOrd="4" destOrd="0" presId="urn:microsoft.com/office/officeart/2005/8/layout/orgChart1"/>
    <dgm:cxn modelId="{A1E9B545-45F0-48A8-8C62-D81ACF6933A9}" type="presParOf" srcId="{3DE1F0C8-5B02-4B8D-B314-4E46562AEF9B}" destId="{F1161A88-8021-46E7-B07C-DFAB39FE9887}" srcOrd="5" destOrd="0" presId="urn:microsoft.com/office/officeart/2005/8/layout/orgChart1"/>
    <dgm:cxn modelId="{2FEA3A2E-14A6-490F-B609-D844D310F371}" type="presParOf" srcId="{F1161A88-8021-46E7-B07C-DFAB39FE9887}" destId="{AEF3C3CC-82AF-498B-BAC4-4B4F0B3F6EE8}" srcOrd="0" destOrd="0" presId="urn:microsoft.com/office/officeart/2005/8/layout/orgChart1"/>
    <dgm:cxn modelId="{877DB2DE-D5C5-4EE3-9D79-31931DE75451}" type="presParOf" srcId="{AEF3C3CC-82AF-498B-BAC4-4B4F0B3F6EE8}" destId="{A9096BC4-D43A-4B88-8809-3D5D0DC88493}" srcOrd="0" destOrd="0" presId="urn:microsoft.com/office/officeart/2005/8/layout/orgChart1"/>
    <dgm:cxn modelId="{08C75AB1-DD01-4E58-96B0-CBC2E61520D7}" type="presParOf" srcId="{AEF3C3CC-82AF-498B-BAC4-4B4F0B3F6EE8}" destId="{E861C789-4E2C-4F2B-BE5B-2F79DC388EB8}" srcOrd="1" destOrd="0" presId="urn:microsoft.com/office/officeart/2005/8/layout/orgChart1"/>
    <dgm:cxn modelId="{99965603-FF78-49EB-BEF6-EEBBFBB9D6BA}" type="presParOf" srcId="{F1161A88-8021-46E7-B07C-DFAB39FE9887}" destId="{57C47715-2DE3-4471-BBFF-82AE0074F34B}" srcOrd="1" destOrd="0" presId="urn:microsoft.com/office/officeart/2005/8/layout/orgChart1"/>
    <dgm:cxn modelId="{F7EF0BB7-8D2C-41A5-9B5F-C424A305F0DA}" type="presParOf" srcId="{57C47715-2DE3-4471-BBFF-82AE0074F34B}" destId="{DA5747FD-5258-48EB-9F88-45CE459ED942}" srcOrd="0" destOrd="0" presId="urn:microsoft.com/office/officeart/2005/8/layout/orgChart1"/>
    <dgm:cxn modelId="{D42BF628-6BB9-4A69-A9F4-FCA5F110BBDA}" type="presParOf" srcId="{57C47715-2DE3-4471-BBFF-82AE0074F34B}" destId="{EAD58E87-A554-43CE-AEE7-EA4892CD7A78}" srcOrd="1" destOrd="0" presId="urn:microsoft.com/office/officeart/2005/8/layout/orgChart1"/>
    <dgm:cxn modelId="{1C431904-DD35-4592-850E-35C703B9AB65}" type="presParOf" srcId="{EAD58E87-A554-43CE-AEE7-EA4892CD7A78}" destId="{083F9795-99D4-4091-810D-DF63E7039625}" srcOrd="0" destOrd="0" presId="urn:microsoft.com/office/officeart/2005/8/layout/orgChart1"/>
    <dgm:cxn modelId="{F8C4E4A3-4839-44F0-B1DE-23E3CC36A043}" type="presParOf" srcId="{083F9795-99D4-4091-810D-DF63E7039625}" destId="{69A0EAE2-ECBE-4426-83FF-9C0A73D1B45D}" srcOrd="0" destOrd="0" presId="urn:microsoft.com/office/officeart/2005/8/layout/orgChart1"/>
    <dgm:cxn modelId="{BE3B8FB4-2DCD-4F6C-B563-60927657CB90}" type="presParOf" srcId="{083F9795-99D4-4091-810D-DF63E7039625}" destId="{EE047876-1857-4B34-B92C-B70C1EAA0C3A}" srcOrd="1" destOrd="0" presId="urn:microsoft.com/office/officeart/2005/8/layout/orgChart1"/>
    <dgm:cxn modelId="{442410EF-6F6C-468E-B117-F0C0C6A56A4A}" type="presParOf" srcId="{EAD58E87-A554-43CE-AEE7-EA4892CD7A78}" destId="{768E649A-9137-40A1-A973-16311F3A576C}" srcOrd="1" destOrd="0" presId="urn:microsoft.com/office/officeart/2005/8/layout/orgChart1"/>
    <dgm:cxn modelId="{D3F4C4EE-E3FC-467D-82AF-46586738AAC1}" type="presParOf" srcId="{EAD58E87-A554-43CE-AEE7-EA4892CD7A78}" destId="{7FFE0687-CE93-48CF-83F4-F24A4D62D4AE}" srcOrd="2" destOrd="0" presId="urn:microsoft.com/office/officeart/2005/8/layout/orgChart1"/>
    <dgm:cxn modelId="{54AD4D4A-0E64-41CA-8853-B8652535BF16}" type="presParOf" srcId="{57C47715-2DE3-4471-BBFF-82AE0074F34B}" destId="{C6C1E2E7-E970-4029-A883-07EF72E2DC5A}" srcOrd="2" destOrd="0" presId="urn:microsoft.com/office/officeart/2005/8/layout/orgChart1"/>
    <dgm:cxn modelId="{78A702B5-872E-4574-B93B-8105BE43E365}" type="presParOf" srcId="{57C47715-2DE3-4471-BBFF-82AE0074F34B}" destId="{6A935CAC-F849-4C71-BCF0-6E381CBE1768}" srcOrd="3" destOrd="0" presId="urn:microsoft.com/office/officeart/2005/8/layout/orgChart1"/>
    <dgm:cxn modelId="{616C0AC8-5307-4EAF-A883-C9115EC6B11C}" type="presParOf" srcId="{6A935CAC-F849-4C71-BCF0-6E381CBE1768}" destId="{59175BBA-5F36-40C0-B9F7-84C6B14224FE}" srcOrd="0" destOrd="0" presId="urn:microsoft.com/office/officeart/2005/8/layout/orgChart1"/>
    <dgm:cxn modelId="{09FEF94B-3279-4BA0-934F-048357012D34}" type="presParOf" srcId="{59175BBA-5F36-40C0-B9F7-84C6B14224FE}" destId="{51BC58A0-0A27-40DB-9F48-68272D4CBAE5}" srcOrd="0" destOrd="0" presId="urn:microsoft.com/office/officeart/2005/8/layout/orgChart1"/>
    <dgm:cxn modelId="{8B378068-275D-44B6-BECB-972C7571EC8A}" type="presParOf" srcId="{59175BBA-5F36-40C0-B9F7-84C6B14224FE}" destId="{77F4CA19-223F-49B4-8CE2-56C04C8EB733}" srcOrd="1" destOrd="0" presId="urn:microsoft.com/office/officeart/2005/8/layout/orgChart1"/>
    <dgm:cxn modelId="{BA9B802D-042D-486B-ADA4-29CB643C29CA}" type="presParOf" srcId="{6A935CAC-F849-4C71-BCF0-6E381CBE1768}" destId="{0E37436E-4BC1-4C10-9FBB-2FCEB026AA63}" srcOrd="1" destOrd="0" presId="urn:microsoft.com/office/officeart/2005/8/layout/orgChart1"/>
    <dgm:cxn modelId="{69250D86-95A8-4641-872D-BBB061B23F29}" type="presParOf" srcId="{6A935CAC-F849-4C71-BCF0-6E381CBE1768}" destId="{71181D72-F9F8-44B2-B47A-0E36C07354F5}" srcOrd="2" destOrd="0" presId="urn:microsoft.com/office/officeart/2005/8/layout/orgChart1"/>
    <dgm:cxn modelId="{7916B1DA-8503-4098-A51B-B427FC733B6C}" type="presParOf" srcId="{F1161A88-8021-46E7-B07C-DFAB39FE9887}" destId="{43B78F52-E4EE-4EF7-90A4-3B85DB9A98DE}" srcOrd="2" destOrd="0" presId="urn:microsoft.com/office/officeart/2005/8/layout/orgChart1"/>
    <dgm:cxn modelId="{2D30968C-FC79-4E86-A791-4C66A58D4948}" type="presParOf" srcId="{ADCA7FC6-716C-4BD7-99FB-1CB00CF1E88A}" destId="{A3806397-3662-44F1-BF8D-4118EC1E901A}" srcOrd="2" destOrd="0" presId="urn:microsoft.com/office/officeart/2005/8/layout/orgChart1"/>
    <dgm:cxn modelId="{F68367C7-DD02-4759-89DE-4FF398AB1B19}" type="presParOf" srcId="{50AC4417-FAA0-4711-BCFA-A6CEC4F107DC}" destId="{4205C7BE-B186-4265-8414-2542275922C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C1E2E7-E970-4029-A883-07EF72E2DC5A}">
      <dsp:nvSpPr>
        <dsp:cNvPr id="0" name=""/>
        <dsp:cNvSpPr/>
      </dsp:nvSpPr>
      <dsp:spPr>
        <a:xfrm>
          <a:off x="5126371" y="2837749"/>
          <a:ext cx="221512" cy="1727794"/>
        </a:xfrm>
        <a:custGeom>
          <a:avLst/>
          <a:gdLst/>
          <a:ahLst/>
          <a:cxnLst/>
          <a:rect l="0" t="0" r="0" b="0"/>
          <a:pathLst>
            <a:path>
              <a:moveTo>
                <a:pt x="0" y="0"/>
              </a:moveTo>
              <a:lnTo>
                <a:pt x="0" y="1727794"/>
              </a:lnTo>
              <a:lnTo>
                <a:pt x="221512" y="1727794"/>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5747FD-5258-48EB-9F88-45CE459ED942}">
      <dsp:nvSpPr>
        <dsp:cNvPr id="0" name=""/>
        <dsp:cNvSpPr/>
      </dsp:nvSpPr>
      <dsp:spPr>
        <a:xfrm>
          <a:off x="5126371" y="2837749"/>
          <a:ext cx="221512" cy="679303"/>
        </a:xfrm>
        <a:custGeom>
          <a:avLst/>
          <a:gdLst/>
          <a:ahLst/>
          <a:cxnLst/>
          <a:rect l="0" t="0" r="0" b="0"/>
          <a:pathLst>
            <a:path>
              <a:moveTo>
                <a:pt x="0" y="0"/>
              </a:moveTo>
              <a:lnTo>
                <a:pt x="0" y="679303"/>
              </a:lnTo>
              <a:lnTo>
                <a:pt x="221512" y="679303"/>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D4AE89-E944-4B4B-8EEE-13C956F7EF6D}">
      <dsp:nvSpPr>
        <dsp:cNvPr id="0" name=""/>
        <dsp:cNvSpPr/>
      </dsp:nvSpPr>
      <dsp:spPr>
        <a:xfrm>
          <a:off x="3930206" y="1789258"/>
          <a:ext cx="1786863" cy="310116"/>
        </a:xfrm>
        <a:custGeom>
          <a:avLst/>
          <a:gdLst/>
          <a:ahLst/>
          <a:cxnLst/>
          <a:rect l="0" t="0" r="0" b="0"/>
          <a:pathLst>
            <a:path>
              <a:moveTo>
                <a:pt x="0" y="0"/>
              </a:moveTo>
              <a:lnTo>
                <a:pt x="0" y="155058"/>
              </a:lnTo>
              <a:lnTo>
                <a:pt x="1786863" y="155058"/>
              </a:lnTo>
              <a:lnTo>
                <a:pt x="1786863" y="310116"/>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04A2D0-95D2-43D5-83DC-9AC556981415}">
      <dsp:nvSpPr>
        <dsp:cNvPr id="0" name=""/>
        <dsp:cNvSpPr/>
      </dsp:nvSpPr>
      <dsp:spPr>
        <a:xfrm>
          <a:off x="3383160" y="2847540"/>
          <a:ext cx="177859" cy="669512"/>
        </a:xfrm>
        <a:custGeom>
          <a:avLst/>
          <a:gdLst/>
          <a:ahLst/>
          <a:cxnLst/>
          <a:rect l="0" t="0" r="0" b="0"/>
          <a:pathLst>
            <a:path>
              <a:moveTo>
                <a:pt x="0" y="0"/>
              </a:moveTo>
              <a:lnTo>
                <a:pt x="0" y="669512"/>
              </a:lnTo>
              <a:lnTo>
                <a:pt x="177859" y="66951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5F66DA-1CF0-490F-A37D-78690ED6D75D}">
      <dsp:nvSpPr>
        <dsp:cNvPr id="0" name=""/>
        <dsp:cNvSpPr/>
      </dsp:nvSpPr>
      <dsp:spPr>
        <a:xfrm>
          <a:off x="3884486" y="1789258"/>
          <a:ext cx="91440" cy="319907"/>
        </a:xfrm>
        <a:custGeom>
          <a:avLst/>
          <a:gdLst/>
          <a:ahLst/>
          <a:cxnLst/>
          <a:rect l="0" t="0" r="0" b="0"/>
          <a:pathLst>
            <a:path>
              <a:moveTo>
                <a:pt x="45720" y="0"/>
              </a:moveTo>
              <a:lnTo>
                <a:pt x="45720" y="164849"/>
              </a:lnTo>
              <a:lnTo>
                <a:pt x="89372" y="164849"/>
              </a:lnTo>
              <a:lnTo>
                <a:pt x="89372" y="31990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16CE2A-04B5-429C-9969-478A3BA4690B}">
      <dsp:nvSpPr>
        <dsp:cNvPr id="0" name=""/>
        <dsp:cNvSpPr/>
      </dsp:nvSpPr>
      <dsp:spPr>
        <a:xfrm>
          <a:off x="1552643" y="2837749"/>
          <a:ext cx="221512" cy="1727794"/>
        </a:xfrm>
        <a:custGeom>
          <a:avLst/>
          <a:gdLst/>
          <a:ahLst/>
          <a:cxnLst/>
          <a:rect l="0" t="0" r="0" b="0"/>
          <a:pathLst>
            <a:path>
              <a:moveTo>
                <a:pt x="0" y="0"/>
              </a:moveTo>
              <a:lnTo>
                <a:pt x="0" y="1727794"/>
              </a:lnTo>
              <a:lnTo>
                <a:pt x="221512" y="1727794"/>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6E5B54-C720-478F-AD2F-23FD3279A321}">
      <dsp:nvSpPr>
        <dsp:cNvPr id="0" name=""/>
        <dsp:cNvSpPr/>
      </dsp:nvSpPr>
      <dsp:spPr>
        <a:xfrm>
          <a:off x="1552643" y="2837749"/>
          <a:ext cx="221512" cy="679303"/>
        </a:xfrm>
        <a:custGeom>
          <a:avLst/>
          <a:gdLst/>
          <a:ahLst/>
          <a:cxnLst/>
          <a:rect l="0" t="0" r="0" b="0"/>
          <a:pathLst>
            <a:path>
              <a:moveTo>
                <a:pt x="0" y="0"/>
              </a:moveTo>
              <a:lnTo>
                <a:pt x="0" y="679303"/>
              </a:lnTo>
              <a:lnTo>
                <a:pt x="221512" y="679303"/>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7F20FE-B318-47FA-9EB8-0361EE02F51B}">
      <dsp:nvSpPr>
        <dsp:cNvPr id="0" name=""/>
        <dsp:cNvSpPr/>
      </dsp:nvSpPr>
      <dsp:spPr>
        <a:xfrm>
          <a:off x="2143342" y="1789258"/>
          <a:ext cx="1786863" cy="310116"/>
        </a:xfrm>
        <a:custGeom>
          <a:avLst/>
          <a:gdLst/>
          <a:ahLst/>
          <a:cxnLst/>
          <a:rect l="0" t="0" r="0" b="0"/>
          <a:pathLst>
            <a:path>
              <a:moveTo>
                <a:pt x="1786863" y="0"/>
              </a:moveTo>
              <a:lnTo>
                <a:pt x="1786863" y="155058"/>
              </a:lnTo>
              <a:lnTo>
                <a:pt x="0" y="155058"/>
              </a:lnTo>
              <a:lnTo>
                <a:pt x="0" y="310116"/>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BCD54A-B0FA-44D2-9275-72A6982AD330}">
      <dsp:nvSpPr>
        <dsp:cNvPr id="0" name=""/>
        <dsp:cNvSpPr/>
      </dsp:nvSpPr>
      <dsp:spPr>
        <a:xfrm>
          <a:off x="3884486" y="740768"/>
          <a:ext cx="91440" cy="310116"/>
        </a:xfrm>
        <a:custGeom>
          <a:avLst/>
          <a:gdLst/>
          <a:ahLst/>
          <a:cxnLst/>
          <a:rect l="0" t="0" r="0" b="0"/>
          <a:pathLst>
            <a:path>
              <a:moveTo>
                <a:pt x="45720" y="0"/>
              </a:moveTo>
              <a:lnTo>
                <a:pt x="45720" y="31011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4A4AAC-0301-4E9B-8818-A6FE1C7ECD44}">
      <dsp:nvSpPr>
        <dsp:cNvPr id="0" name=""/>
        <dsp:cNvSpPr/>
      </dsp:nvSpPr>
      <dsp:spPr>
        <a:xfrm>
          <a:off x="3191833" y="2394"/>
          <a:ext cx="1476747" cy="73837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User Interface</a:t>
          </a:r>
        </a:p>
      </dsp:txBody>
      <dsp:txXfrm>
        <a:off x="3191833" y="2394"/>
        <a:ext cx="1476747" cy="738373"/>
      </dsp:txXfrm>
    </dsp:sp>
    <dsp:sp modelId="{BE63203B-D36F-4D77-8F4E-B5AF12E4D0A0}">
      <dsp:nvSpPr>
        <dsp:cNvPr id="0" name=""/>
        <dsp:cNvSpPr/>
      </dsp:nvSpPr>
      <dsp:spPr>
        <a:xfrm>
          <a:off x="3191833" y="1050885"/>
          <a:ext cx="1476747" cy="73837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Front-back connector</a:t>
          </a:r>
        </a:p>
      </dsp:txBody>
      <dsp:txXfrm>
        <a:off x="3191833" y="1050885"/>
        <a:ext cx="1476747" cy="738373"/>
      </dsp:txXfrm>
    </dsp:sp>
    <dsp:sp modelId="{47AC467E-7E57-499B-949F-14E776ED83E9}">
      <dsp:nvSpPr>
        <dsp:cNvPr id="0" name=""/>
        <dsp:cNvSpPr/>
      </dsp:nvSpPr>
      <dsp:spPr>
        <a:xfrm>
          <a:off x="1404969" y="2099375"/>
          <a:ext cx="1476747" cy="73837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Inventory management</a:t>
          </a:r>
        </a:p>
      </dsp:txBody>
      <dsp:txXfrm>
        <a:off x="1404969" y="2099375"/>
        <a:ext cx="1476747" cy="738373"/>
      </dsp:txXfrm>
    </dsp:sp>
    <dsp:sp modelId="{4EEA32A6-9C87-4C2A-A812-C981C59E2DF3}">
      <dsp:nvSpPr>
        <dsp:cNvPr id="0" name=""/>
        <dsp:cNvSpPr/>
      </dsp:nvSpPr>
      <dsp:spPr>
        <a:xfrm>
          <a:off x="1774155" y="3147866"/>
          <a:ext cx="1476747" cy="73837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Inventory detail</a:t>
          </a:r>
        </a:p>
      </dsp:txBody>
      <dsp:txXfrm>
        <a:off x="1774155" y="3147866"/>
        <a:ext cx="1476747" cy="738373"/>
      </dsp:txXfrm>
    </dsp:sp>
    <dsp:sp modelId="{D2A6AFBC-20FF-49C0-B1B5-2FCBFE2160B0}">
      <dsp:nvSpPr>
        <dsp:cNvPr id="0" name=""/>
        <dsp:cNvSpPr/>
      </dsp:nvSpPr>
      <dsp:spPr>
        <a:xfrm>
          <a:off x="1774155" y="4196356"/>
          <a:ext cx="1476747" cy="73837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Product info</a:t>
          </a:r>
        </a:p>
      </dsp:txBody>
      <dsp:txXfrm>
        <a:off x="1774155" y="4196356"/>
        <a:ext cx="1476747" cy="738373"/>
      </dsp:txXfrm>
    </dsp:sp>
    <dsp:sp modelId="{C4A3385C-B6CD-4A14-B90B-846245C50285}">
      <dsp:nvSpPr>
        <dsp:cNvPr id="0" name=""/>
        <dsp:cNvSpPr/>
      </dsp:nvSpPr>
      <dsp:spPr>
        <a:xfrm>
          <a:off x="3235485" y="2109166"/>
          <a:ext cx="1476747" cy="73837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User data management</a:t>
          </a:r>
        </a:p>
      </dsp:txBody>
      <dsp:txXfrm>
        <a:off x="3235485" y="2109166"/>
        <a:ext cx="1476747" cy="738373"/>
      </dsp:txXfrm>
    </dsp:sp>
    <dsp:sp modelId="{683B2DA6-D153-4A3B-8AB9-649BB67D0272}">
      <dsp:nvSpPr>
        <dsp:cNvPr id="0" name=""/>
        <dsp:cNvSpPr/>
      </dsp:nvSpPr>
      <dsp:spPr>
        <a:xfrm>
          <a:off x="3561019" y="3147866"/>
          <a:ext cx="1476747" cy="73837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User login/account management</a:t>
          </a:r>
        </a:p>
      </dsp:txBody>
      <dsp:txXfrm>
        <a:off x="3561019" y="3147866"/>
        <a:ext cx="1476747" cy="738373"/>
      </dsp:txXfrm>
    </dsp:sp>
    <dsp:sp modelId="{A9096BC4-D43A-4B88-8809-3D5D0DC88493}">
      <dsp:nvSpPr>
        <dsp:cNvPr id="0" name=""/>
        <dsp:cNvSpPr/>
      </dsp:nvSpPr>
      <dsp:spPr>
        <a:xfrm>
          <a:off x="4978697" y="2099375"/>
          <a:ext cx="1476747" cy="73837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Logistics and after-sale</a:t>
          </a:r>
        </a:p>
      </dsp:txBody>
      <dsp:txXfrm>
        <a:off x="4978697" y="2099375"/>
        <a:ext cx="1476747" cy="738373"/>
      </dsp:txXfrm>
    </dsp:sp>
    <dsp:sp modelId="{69A0EAE2-ECBE-4426-83FF-9C0A73D1B45D}">
      <dsp:nvSpPr>
        <dsp:cNvPr id="0" name=""/>
        <dsp:cNvSpPr/>
      </dsp:nvSpPr>
      <dsp:spPr>
        <a:xfrm>
          <a:off x="5347883" y="3147866"/>
          <a:ext cx="1476747" cy="73837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Order tracking</a:t>
          </a:r>
        </a:p>
      </dsp:txBody>
      <dsp:txXfrm>
        <a:off x="5347883" y="3147866"/>
        <a:ext cx="1476747" cy="738373"/>
      </dsp:txXfrm>
    </dsp:sp>
    <dsp:sp modelId="{51BC58A0-0A27-40DB-9F48-68272D4CBAE5}">
      <dsp:nvSpPr>
        <dsp:cNvPr id="0" name=""/>
        <dsp:cNvSpPr/>
      </dsp:nvSpPr>
      <dsp:spPr>
        <a:xfrm>
          <a:off x="5347883" y="4196356"/>
          <a:ext cx="1476747" cy="73837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Returns and complains</a:t>
          </a:r>
        </a:p>
      </dsp:txBody>
      <dsp:txXfrm>
        <a:off x="5347883" y="4196356"/>
        <a:ext cx="1476747" cy="73837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7AAD9C-9DDF-48B4-ABF7-FCAF8C04F572}" type="datetimeFigureOut">
              <a:rPr lang="en-US" smtClean="0"/>
              <a:pPr/>
              <a:t>7/19/2021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165371-1901-4567-A76B-858300549884}"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C200336E-73F8-430A-8B45-18ECFA608B54}" type="datetime1">
              <a:rPr lang="en-US" smtClean="0"/>
              <a:pPr/>
              <a:t>7/19/2021</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734055C-2B1D-4A5C-928F-A45DAA0A05D2}" type="datetime1">
              <a:rPr lang="en-US" smtClean="0"/>
              <a:pPr/>
              <a:t>7/19/2021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83A4D08-7CC6-40BC-A291-21DAE0F36945}" type="datetime1">
              <a:rPr lang="en-US" smtClean="0"/>
              <a:pPr/>
              <a:t>7/19/2021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1356598-0696-4407-9BB4-05D9C81E90C3}" type="datetime1">
              <a:rPr lang="en-US" smtClean="0"/>
              <a:pPr/>
              <a:t>7/19/2021</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C4F2B70-17BA-44E4-9244-27A36DB1B0F1}" type="datetime1">
              <a:rPr lang="en-US" smtClean="0"/>
              <a:pPr/>
              <a:t>7/19/2021</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25A71C28-A4F1-4DC1-9B01-F9EA2C56F5C1}" type="datetime1">
              <a:rPr lang="en-US" smtClean="0"/>
              <a:pPr/>
              <a:t>7/19/2021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88F4A2B3-312F-41A5-945B-1E124B15A312}" type="datetime1">
              <a:rPr lang="en-US" smtClean="0"/>
              <a:pPr/>
              <a:t>7/19/2021</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91A1543-0E0D-4D5D-A22D-12238C61E279}" type="datetime1">
              <a:rPr lang="en-US" smtClean="0"/>
              <a:pPr/>
              <a:t>7/19/2021</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6272FD-8479-4688-AD68-53E82E38B5D8}" type="datetime1">
              <a:rPr lang="en-US" smtClean="0"/>
              <a:pPr/>
              <a:t>7/19/2021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24A03B5-A167-4480-BCD9-ED86A221F8A5}" type="datetime1">
              <a:rPr lang="en-US" smtClean="0"/>
              <a:pPr/>
              <a:t>7/19/2021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11CDFD0-093C-4BF7-A124-A6DBF259E0FD}" type="datetime1">
              <a:rPr lang="en-US" smtClean="0"/>
              <a:pPr/>
              <a:t>7/19/2021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C8AC8CFF-E862-4F7E-83B0-E11040CB47E9}" type="datetime1">
              <a:rPr lang="en-US" smtClean="0"/>
              <a:pPr/>
              <a:t>7/19/2021</a:t>
            </a:fld>
            <a:endParaRPr lang="en-US" sz="1400" dirty="0">
              <a:solidFill>
                <a:schemeClr val="tx2"/>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5852" y="785794"/>
            <a:ext cx="6858000" cy="990600"/>
          </a:xfrm>
        </p:spPr>
        <p:txBody>
          <a:bodyPr/>
          <a:lstStyle/>
          <a:p>
            <a:pPr algn="ctr"/>
            <a:r>
              <a:rPr lang="en-IN" sz="3600" dirty="0"/>
              <a:t>Eco Friendly shopping site</a:t>
            </a:r>
            <a:endParaRPr lang="en-IN" dirty="0"/>
          </a:p>
        </p:txBody>
      </p:sp>
      <p:sp>
        <p:nvSpPr>
          <p:cNvPr id="3" name="Subtitle 2"/>
          <p:cNvSpPr>
            <a:spLocks noGrp="1"/>
          </p:cNvSpPr>
          <p:nvPr>
            <p:ph type="subTitle" idx="1"/>
          </p:nvPr>
        </p:nvSpPr>
        <p:spPr>
          <a:xfrm>
            <a:off x="1214414" y="3857628"/>
            <a:ext cx="6858000" cy="533400"/>
          </a:xfrm>
        </p:spPr>
        <p:txBody>
          <a:bodyPr/>
          <a:lstStyle/>
          <a:p>
            <a:pPr algn="ctr"/>
            <a:r>
              <a:rPr lang="en-IN" sz="2400" dirty="0"/>
              <a:t>Easwer ALU </a:t>
            </a:r>
            <a:r>
              <a:rPr lang="en-IN" sz="2400" dirty="0" err="1"/>
              <a:t>Sailesh</a:t>
            </a:r>
            <a:r>
              <a:rPr lang="en-IN" sz="2400" dirty="0"/>
              <a:t> R</a:t>
            </a:r>
            <a:endParaRPr lang="en-IN" dirty="0"/>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a:t>
            </a:fld>
            <a:endParaRPr kumimoji="0" lang="en-US" dirty="0"/>
          </a:p>
        </p:txBody>
      </p:sp>
      <p:sp>
        <p:nvSpPr>
          <p:cNvPr id="5" name="TextBox 4"/>
          <p:cNvSpPr txBox="1"/>
          <p:nvPr/>
        </p:nvSpPr>
        <p:spPr>
          <a:xfrm>
            <a:off x="1428728" y="5214950"/>
            <a:ext cx="6643734" cy="369332"/>
          </a:xfrm>
          <a:prstGeom prst="rect">
            <a:avLst/>
          </a:prstGeom>
          <a:noFill/>
        </p:spPr>
        <p:txBody>
          <a:bodyPr wrap="square" rtlCol="0">
            <a:spAutoFit/>
          </a:bodyPr>
          <a:lstStyle/>
          <a:p>
            <a:r>
              <a:rPr lang="en-IN" dirty="0"/>
              <a:t>Department of Computer Technology,  Anna University, MIT Campus</a:t>
            </a:r>
          </a:p>
        </p:txBody>
      </p:sp>
      <p:sp>
        <p:nvSpPr>
          <p:cNvPr id="6" name="TextBox 5"/>
          <p:cNvSpPr txBox="1"/>
          <p:nvPr/>
        </p:nvSpPr>
        <p:spPr>
          <a:xfrm>
            <a:off x="2143108" y="2428868"/>
            <a:ext cx="5000660" cy="707886"/>
          </a:xfrm>
          <a:prstGeom prst="rect">
            <a:avLst/>
          </a:prstGeom>
          <a:noFill/>
        </p:spPr>
        <p:txBody>
          <a:bodyPr wrap="square" rtlCol="0">
            <a:spAutoFit/>
          </a:bodyPr>
          <a:lstStyle/>
          <a:p>
            <a:r>
              <a:rPr lang="en-IN" sz="2000" dirty="0"/>
              <a:t>Sub Code: CS6103</a:t>
            </a:r>
          </a:p>
          <a:p>
            <a:r>
              <a:rPr lang="en-IN" sz="2000" dirty="0"/>
              <a:t>Sub Name: Application Development Practices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User account/ login module</a:t>
            </a:r>
          </a:p>
        </p:txBody>
      </p:sp>
      <p:sp>
        <p:nvSpPr>
          <p:cNvPr id="3" name="Content Placeholder 2"/>
          <p:cNvSpPr>
            <a:spLocks noGrp="1"/>
          </p:cNvSpPr>
          <p:nvPr>
            <p:ph sz="quarter" idx="1"/>
          </p:nvPr>
        </p:nvSpPr>
        <p:spPr/>
        <p:txBody>
          <a:bodyPr/>
          <a:lstStyle/>
          <a:p>
            <a:r>
              <a:rPr lang="en-IN" dirty="0">
                <a:latin typeface="Times New Roman" pitchFamily="18" charset="0"/>
                <a:cs typeface="Times New Roman" pitchFamily="18" charset="0"/>
              </a:rPr>
              <a:t>This module will handle user login and account sign up.</a:t>
            </a:r>
          </a:p>
          <a:p>
            <a:r>
              <a:rPr lang="en-IN" dirty="0">
                <a:latin typeface="Times New Roman" pitchFamily="18" charset="0"/>
                <a:cs typeface="Times New Roman" pitchFamily="18" charset="0"/>
              </a:rPr>
              <a:t>The user data will be stored in a database</a:t>
            </a:r>
          </a:p>
          <a:p>
            <a:r>
              <a:rPr lang="en-IN" dirty="0">
                <a:latin typeface="Times New Roman" pitchFamily="18" charset="0"/>
                <a:cs typeface="Times New Roman" pitchFamily="18" charset="0"/>
              </a:rPr>
              <a:t>The module will receive and authenticate user logins</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10</a:t>
            </a:fld>
            <a:endParaRPr kumimoji="0"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User data management module</a:t>
            </a:r>
          </a:p>
        </p:txBody>
      </p:sp>
      <p:sp>
        <p:nvSpPr>
          <p:cNvPr id="3" name="Content Placeholder 2"/>
          <p:cNvSpPr>
            <a:spLocks noGrp="1"/>
          </p:cNvSpPr>
          <p:nvPr>
            <p:ph sz="quarter" idx="1"/>
          </p:nvPr>
        </p:nvSpPr>
        <p:spPr/>
        <p:txBody>
          <a:bodyPr/>
          <a:lstStyle/>
          <a:p>
            <a:r>
              <a:rPr lang="en-IN" dirty="0">
                <a:latin typeface="Times New Roman" pitchFamily="18" charset="0"/>
                <a:cs typeface="Times New Roman" pitchFamily="18" charset="0"/>
              </a:rPr>
              <a:t>The information regarding user’s contact, address, order details, and other information will be organized by this module.</a:t>
            </a:r>
          </a:p>
          <a:p>
            <a:r>
              <a:rPr lang="en-IN" dirty="0">
                <a:latin typeface="Times New Roman" pitchFamily="18" charset="0"/>
                <a:cs typeface="Times New Roman" pitchFamily="18" charset="0"/>
              </a:rPr>
              <a:t>The module will pull information from the stored data upon request </a:t>
            </a:r>
          </a:p>
          <a:p>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11</a:t>
            </a:fld>
            <a:endParaRPr kumimoji="0" lang="en-US" dirty="0"/>
          </a:p>
        </p:txBody>
      </p:sp>
    </p:spTree>
    <p:extLst>
      <p:ext uri="{BB962C8B-B14F-4D97-AF65-F5344CB8AC3E}">
        <p14:creationId xmlns:p14="http://schemas.microsoft.com/office/powerpoint/2010/main" val="2374788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Inventory module</a:t>
            </a:r>
          </a:p>
        </p:txBody>
      </p:sp>
      <p:sp>
        <p:nvSpPr>
          <p:cNvPr id="3" name="Content Placeholder 2"/>
          <p:cNvSpPr>
            <a:spLocks noGrp="1"/>
          </p:cNvSpPr>
          <p:nvPr>
            <p:ph sz="quarter" idx="1"/>
          </p:nvPr>
        </p:nvSpPr>
        <p:spPr/>
        <p:txBody>
          <a:bodyPr/>
          <a:lstStyle/>
          <a:p>
            <a:r>
              <a:rPr lang="en-IN" dirty="0">
                <a:latin typeface="Times New Roman" pitchFamily="18" charset="0"/>
                <a:cs typeface="Times New Roman" pitchFamily="18" charset="0"/>
              </a:rPr>
              <a:t>Inventory module will process the inventory stocking data.</a:t>
            </a:r>
          </a:p>
          <a:p>
            <a:r>
              <a:rPr lang="en-IN" dirty="0">
                <a:latin typeface="Times New Roman" pitchFamily="18" charset="0"/>
                <a:cs typeface="Times New Roman" pitchFamily="18" charset="0"/>
              </a:rPr>
              <a:t>It will responsible for maintaining the inventory details</a:t>
            </a:r>
          </a:p>
          <a:p>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12</a:t>
            </a:fld>
            <a:endParaRPr kumimoji="0" lang="en-US" dirty="0"/>
          </a:p>
        </p:txBody>
      </p:sp>
    </p:spTree>
    <p:extLst>
      <p:ext uri="{BB962C8B-B14F-4D97-AF65-F5344CB8AC3E}">
        <p14:creationId xmlns:p14="http://schemas.microsoft.com/office/powerpoint/2010/main" val="1420427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Payment module</a:t>
            </a:r>
          </a:p>
        </p:txBody>
      </p:sp>
      <p:sp>
        <p:nvSpPr>
          <p:cNvPr id="3" name="Content Placeholder 2"/>
          <p:cNvSpPr>
            <a:spLocks noGrp="1"/>
          </p:cNvSpPr>
          <p:nvPr>
            <p:ph sz="quarter" idx="1"/>
          </p:nvPr>
        </p:nvSpPr>
        <p:spPr/>
        <p:txBody>
          <a:bodyPr/>
          <a:lstStyle/>
          <a:p>
            <a:r>
              <a:rPr lang="en-IN" dirty="0">
                <a:latin typeface="Times New Roman" pitchFamily="18" charset="0"/>
                <a:cs typeface="Times New Roman" pitchFamily="18" charset="0"/>
              </a:rPr>
              <a:t>This will handle the order placement and payment confirmation process</a:t>
            </a:r>
          </a:p>
          <a:p>
            <a:r>
              <a:rPr lang="en-IN" dirty="0">
                <a:latin typeface="Times New Roman" pitchFamily="18" charset="0"/>
                <a:cs typeface="Times New Roman" pitchFamily="18" charset="0"/>
              </a:rPr>
              <a:t>It will link an order to a customer’s account</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13</a:t>
            </a:fld>
            <a:endParaRPr kumimoji="0" lang="en-US" dirty="0"/>
          </a:p>
        </p:txBody>
      </p:sp>
    </p:spTree>
    <p:extLst>
      <p:ext uri="{BB962C8B-B14F-4D97-AF65-F5344CB8AC3E}">
        <p14:creationId xmlns:p14="http://schemas.microsoft.com/office/powerpoint/2010/main" val="2982415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Order management module</a:t>
            </a:r>
          </a:p>
        </p:txBody>
      </p:sp>
      <p:sp>
        <p:nvSpPr>
          <p:cNvPr id="3" name="Content Placeholder 2"/>
          <p:cNvSpPr>
            <a:spLocks noGrp="1"/>
          </p:cNvSpPr>
          <p:nvPr>
            <p:ph sz="quarter" idx="1"/>
          </p:nvPr>
        </p:nvSpPr>
        <p:spPr/>
        <p:txBody>
          <a:bodyPr/>
          <a:lstStyle/>
          <a:p>
            <a:r>
              <a:rPr lang="en-IN" dirty="0">
                <a:latin typeface="Times New Roman" pitchFamily="18" charset="0"/>
                <a:cs typeface="Times New Roman" pitchFamily="18" charset="0"/>
              </a:rPr>
              <a:t>This module will be responsible for handling order tracking, cancellation, and other issues</a:t>
            </a:r>
          </a:p>
          <a:p>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14</a:t>
            </a:fld>
            <a:endParaRPr kumimoji="0" lang="en-US" dirty="0"/>
          </a:p>
        </p:txBody>
      </p:sp>
    </p:spTree>
    <p:extLst>
      <p:ext uri="{BB962C8B-B14F-4D97-AF65-F5344CB8AC3E}">
        <p14:creationId xmlns:p14="http://schemas.microsoft.com/office/powerpoint/2010/main" val="1798096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Front-End Code (font-32)</a:t>
            </a:r>
          </a:p>
        </p:txBody>
      </p:sp>
      <p:sp>
        <p:nvSpPr>
          <p:cNvPr id="3" name="Content Placeholder 2"/>
          <p:cNvSpPr>
            <a:spLocks noGrp="1"/>
          </p:cNvSpPr>
          <p:nvPr>
            <p:ph sz="quarter" idx="1"/>
          </p:nvPr>
        </p:nvSpPr>
        <p:spPr/>
        <p:txBody>
          <a:bodyPr/>
          <a:lstStyle/>
          <a:p>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15</a:t>
            </a:fld>
            <a:endParaRPr kumimoji="0"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Front-End Code (font-32)</a:t>
            </a:r>
          </a:p>
        </p:txBody>
      </p:sp>
      <p:sp>
        <p:nvSpPr>
          <p:cNvPr id="3" name="Content Placeholder 2"/>
          <p:cNvSpPr>
            <a:spLocks noGrp="1"/>
          </p:cNvSpPr>
          <p:nvPr>
            <p:ph sz="quarter" idx="1"/>
          </p:nvPr>
        </p:nvSpPr>
        <p:spPr/>
        <p:txBody>
          <a:bodyPr/>
          <a:lstStyle/>
          <a:p>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16</a:t>
            </a:fld>
            <a:endParaRPr kumimoji="0"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Backend/Database Code (font-32)</a:t>
            </a:r>
          </a:p>
        </p:txBody>
      </p:sp>
      <p:sp>
        <p:nvSpPr>
          <p:cNvPr id="3" name="Content Placeholder 2"/>
          <p:cNvSpPr>
            <a:spLocks noGrp="1"/>
          </p:cNvSpPr>
          <p:nvPr>
            <p:ph sz="quarter" idx="1"/>
          </p:nvPr>
        </p:nvSpPr>
        <p:spPr/>
        <p:txBody>
          <a:bodyPr/>
          <a:lstStyle/>
          <a:p>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17</a:t>
            </a:fld>
            <a:endParaRPr kumimoji="0"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Backend/Database Code (font-32)</a:t>
            </a:r>
          </a:p>
        </p:txBody>
      </p:sp>
      <p:sp>
        <p:nvSpPr>
          <p:cNvPr id="3" name="Content Placeholder 2"/>
          <p:cNvSpPr>
            <a:spLocks noGrp="1"/>
          </p:cNvSpPr>
          <p:nvPr>
            <p:ph sz="quarter" idx="1"/>
          </p:nvPr>
        </p:nvSpPr>
        <p:spPr/>
        <p:txBody>
          <a:bodyPr/>
          <a:lstStyle/>
          <a:p>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18</a:t>
            </a:fld>
            <a:endParaRPr kumimoji="0"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Output/Screen Shots(font-32)</a:t>
            </a:r>
          </a:p>
        </p:txBody>
      </p:sp>
      <p:sp>
        <p:nvSpPr>
          <p:cNvPr id="3" name="Content Placeholder 2"/>
          <p:cNvSpPr>
            <a:spLocks noGrp="1"/>
          </p:cNvSpPr>
          <p:nvPr>
            <p:ph sz="quarter" idx="1"/>
          </p:nvPr>
        </p:nvSpPr>
        <p:spPr/>
        <p:txBody>
          <a:bodyPr/>
          <a:lstStyle/>
          <a:p>
            <a:r>
              <a:rPr lang="en-IN" dirty="0">
                <a:latin typeface="Times New Roman" pitchFamily="18" charset="0"/>
                <a:cs typeface="Times New Roman" pitchFamily="18" charset="0"/>
              </a:rPr>
              <a:t>Both front end and backend</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19</a:t>
            </a:fld>
            <a:endParaRPr kumimoji="0"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solidFill>
                  <a:schemeClr val="tx1"/>
                </a:solidFill>
                <a:latin typeface="Calibri" pitchFamily="34" charset="0"/>
                <a:cs typeface="Arial" pitchFamily="34" charset="0"/>
              </a:rPr>
              <a:t>Create a site that will cater to environment conscious buyers</a:t>
            </a:r>
          </a:p>
        </p:txBody>
      </p:sp>
      <p:sp>
        <p:nvSpPr>
          <p:cNvPr id="3" name="Content Placeholder 2"/>
          <p:cNvSpPr>
            <a:spLocks noGrp="1"/>
          </p:cNvSpPr>
          <p:nvPr>
            <p:ph sz="quarter" idx="1"/>
          </p:nvPr>
        </p:nvSpPr>
        <p:spPr/>
        <p:txBody>
          <a:bodyPr/>
          <a:lstStyle/>
          <a:p>
            <a:r>
              <a:rPr lang="en-IN" dirty="0">
                <a:latin typeface="Times New Roman" pitchFamily="18" charset="0"/>
                <a:cs typeface="Times New Roman" pitchFamily="18" charset="0"/>
              </a:rPr>
              <a:t>Will market and sell eco friendly products</a:t>
            </a:r>
          </a:p>
          <a:p>
            <a:r>
              <a:rPr lang="en-IN" dirty="0">
                <a:latin typeface="Times New Roman" pitchFamily="18" charset="0"/>
                <a:cs typeface="Times New Roman" pitchFamily="18" charset="0"/>
              </a:rPr>
              <a:t>Will also serve as an educating platform</a:t>
            </a:r>
          </a:p>
          <a:p>
            <a:pPr marL="0" indent="0">
              <a:buNone/>
            </a:pPr>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2</a:t>
            </a:fld>
            <a:endParaRPr kumimoji="0"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Output/Screen Shots(font-32)</a:t>
            </a:r>
          </a:p>
        </p:txBody>
      </p:sp>
      <p:sp>
        <p:nvSpPr>
          <p:cNvPr id="3" name="Content Placeholder 2"/>
          <p:cNvSpPr>
            <a:spLocks noGrp="1"/>
          </p:cNvSpPr>
          <p:nvPr>
            <p:ph sz="quarter" idx="1"/>
          </p:nvPr>
        </p:nvSpPr>
        <p:spPr/>
        <p:txBody>
          <a:bodyPr/>
          <a:lstStyle/>
          <a:p>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20</a:t>
            </a:fld>
            <a:endParaRPr kumimoji="0"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Conclusion(font-32)</a:t>
            </a:r>
          </a:p>
        </p:txBody>
      </p:sp>
      <p:sp>
        <p:nvSpPr>
          <p:cNvPr id="3" name="Content Placeholder 2"/>
          <p:cNvSpPr>
            <a:spLocks noGrp="1"/>
          </p:cNvSpPr>
          <p:nvPr>
            <p:ph sz="quarter" idx="1"/>
          </p:nvPr>
        </p:nvSpPr>
        <p:spPr/>
        <p:txBody>
          <a:bodyPr/>
          <a:lstStyle/>
          <a:p>
            <a:r>
              <a:rPr lang="en-IN" dirty="0">
                <a:latin typeface="Times New Roman" pitchFamily="18" charset="0"/>
                <a:cs typeface="Times New Roman" pitchFamily="18" charset="0"/>
              </a:rPr>
              <a:t>Summary (font-24)</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21</a:t>
            </a:fld>
            <a:endParaRPr kumimoji="0"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8728" y="2714620"/>
            <a:ext cx="6286544" cy="923330"/>
          </a:xfrm>
          <a:prstGeom prst="rect">
            <a:avLst/>
          </a:prstGeom>
          <a:noFill/>
        </p:spPr>
        <p:txBody>
          <a:bodyPr wrap="square" lIns="91440" tIns="45720" rIns="91440" bIns="45720">
            <a:spAutoFit/>
          </a:bodyPr>
          <a:lstStyle/>
          <a:p>
            <a:pPr algn="ct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Queries?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22</a:t>
            </a:fld>
            <a:endParaRPr kumimoji="0"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8728" y="2714620"/>
            <a:ext cx="6286544" cy="923330"/>
          </a:xfrm>
          <a:prstGeom prst="rect">
            <a:avLst/>
          </a:prstGeom>
          <a:noFill/>
        </p:spPr>
        <p:txBody>
          <a:bodyPr wrap="square" lIns="91440" tIns="45720" rIns="91440" bIns="45720">
            <a:spAutoFit/>
          </a:bodyPr>
          <a:lstStyle/>
          <a:p>
            <a:pPr algn="ct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23</a:t>
            </a:fld>
            <a:endParaRPr kumimoji="0"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Abstract(font-32)</a:t>
            </a:r>
          </a:p>
        </p:txBody>
      </p:sp>
      <p:sp>
        <p:nvSpPr>
          <p:cNvPr id="3" name="Content Placeholder 2"/>
          <p:cNvSpPr>
            <a:spLocks noGrp="1"/>
          </p:cNvSpPr>
          <p:nvPr>
            <p:ph sz="quarter" idx="1"/>
          </p:nvPr>
        </p:nvSpPr>
        <p:spPr/>
        <p:txBody>
          <a:bodyPr/>
          <a:lstStyle/>
          <a:p>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3</a:t>
            </a:fld>
            <a:endParaRPr kumimoji="0"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Introduction</a:t>
            </a:r>
          </a:p>
        </p:txBody>
      </p:sp>
      <p:sp>
        <p:nvSpPr>
          <p:cNvPr id="3" name="Content Placeholder 2"/>
          <p:cNvSpPr>
            <a:spLocks noGrp="1"/>
          </p:cNvSpPr>
          <p:nvPr>
            <p:ph sz="quarter" idx="1"/>
          </p:nvPr>
        </p:nvSpPr>
        <p:spPr/>
        <p:txBody>
          <a:bodyPr>
            <a:normAutofit lnSpcReduction="10000"/>
          </a:bodyPr>
          <a:lstStyle/>
          <a:p>
            <a:r>
              <a:rPr lang="en-IN" dirty="0">
                <a:latin typeface="Times New Roman" pitchFamily="18" charset="0"/>
                <a:cs typeface="Times New Roman" pitchFamily="18" charset="0"/>
              </a:rPr>
              <a:t>This is an information/awareness creating site about the Global Warming and Climatic changes around us. This mainly focuses on how we exploit our surroundings and are indirectly and directly responsible for our own ends.</a:t>
            </a:r>
          </a:p>
          <a:p>
            <a:r>
              <a:rPr lang="en-IN" dirty="0">
                <a:latin typeface="Times New Roman" pitchFamily="18" charset="0"/>
                <a:cs typeface="Times New Roman" pitchFamily="18" charset="0"/>
              </a:rPr>
              <a:t>Here we discuss about the various reasons and as well as the ways in which we can try to protect our environment by following simple methods such as using eco friendly objects and following other such practices.</a:t>
            </a:r>
          </a:p>
          <a:p>
            <a:r>
              <a:rPr lang="en-IN" dirty="0">
                <a:latin typeface="Times New Roman" pitchFamily="18" charset="0"/>
                <a:cs typeface="Times New Roman" pitchFamily="18" charset="0"/>
              </a:rPr>
              <a:t>Thus, we also sell eco friendly products like jute bags, re-usable products, products obtained by recycling, etc.</a:t>
            </a:r>
          </a:p>
          <a:p>
            <a:r>
              <a:rPr lang="en-IN">
                <a:latin typeface="Times New Roman" pitchFamily="18" charset="0"/>
                <a:cs typeface="Times New Roman" pitchFamily="18" charset="0"/>
              </a:rPr>
              <a:t>With this site, we try to make this place a better place to live.</a:t>
            </a:r>
          </a:p>
          <a:p>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4</a:t>
            </a:fld>
            <a:endParaRPr kumimoji="0"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Existing System(font-32)</a:t>
            </a:r>
          </a:p>
        </p:txBody>
      </p:sp>
      <p:sp>
        <p:nvSpPr>
          <p:cNvPr id="3" name="Content Placeholder 2"/>
          <p:cNvSpPr>
            <a:spLocks noGrp="1"/>
          </p:cNvSpPr>
          <p:nvPr>
            <p:ph sz="quarter" idx="1"/>
          </p:nvPr>
        </p:nvSpPr>
        <p:spPr/>
        <p:txBody>
          <a:bodyPr/>
          <a:lstStyle/>
          <a:p>
            <a:r>
              <a:rPr lang="en-IN" dirty="0">
                <a:latin typeface="Times New Roman" pitchFamily="18" charset="0"/>
                <a:cs typeface="Times New Roman" pitchFamily="18" charset="0"/>
              </a:rPr>
              <a:t>Summary (font-24)</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5</a:t>
            </a:fld>
            <a:endParaRPr kumimoji="0"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Proposed System</a:t>
            </a:r>
          </a:p>
        </p:txBody>
      </p:sp>
      <p:sp>
        <p:nvSpPr>
          <p:cNvPr id="3" name="Content Placeholder 2"/>
          <p:cNvSpPr>
            <a:spLocks noGrp="1"/>
          </p:cNvSpPr>
          <p:nvPr>
            <p:ph sz="quarter" idx="1"/>
          </p:nvPr>
        </p:nvSpPr>
        <p:spPr/>
        <p:txBody>
          <a:bodyPr/>
          <a:lstStyle/>
          <a:p>
            <a:r>
              <a:rPr lang="en-IN" dirty="0">
                <a:latin typeface="Times New Roman" pitchFamily="18" charset="0"/>
                <a:cs typeface="Times New Roman" pitchFamily="18" charset="0"/>
              </a:rPr>
              <a:t>CSS and </a:t>
            </a:r>
            <a:r>
              <a:rPr lang="en-IN" dirty="0" err="1">
                <a:latin typeface="Times New Roman" pitchFamily="18" charset="0"/>
                <a:cs typeface="Times New Roman" pitchFamily="18" charset="0"/>
              </a:rPr>
              <a:t>javascript</a:t>
            </a:r>
            <a:r>
              <a:rPr lang="en-IN" dirty="0">
                <a:latin typeface="Times New Roman" pitchFamily="18" charset="0"/>
                <a:cs typeface="Times New Roman" pitchFamily="18" charset="0"/>
              </a:rPr>
              <a:t> will be utilized to create attractive and informational visual elements</a:t>
            </a:r>
          </a:p>
          <a:p>
            <a:r>
              <a:rPr lang="en-IN" dirty="0">
                <a:latin typeface="Times New Roman" pitchFamily="18" charset="0"/>
                <a:cs typeface="Times New Roman" pitchFamily="18" charset="0"/>
              </a:rPr>
              <a:t>Java scripting will be utilized to process frontend backend connectivity</a:t>
            </a:r>
          </a:p>
          <a:p>
            <a:r>
              <a:rPr lang="en-IN" dirty="0">
                <a:latin typeface="Times New Roman" pitchFamily="18" charset="0"/>
                <a:cs typeface="Times New Roman" pitchFamily="18" charset="0"/>
              </a:rPr>
              <a:t>SQL will be used to maintain the databases required for the project </a:t>
            </a:r>
          </a:p>
          <a:p>
            <a:r>
              <a:rPr lang="en-IN" dirty="0">
                <a:latin typeface="Times New Roman" pitchFamily="18" charset="0"/>
                <a:cs typeface="Times New Roman" pitchFamily="18" charset="0"/>
              </a:rPr>
              <a:t>The Frontend will be made with HTML and CSS </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6</a:t>
            </a:fld>
            <a:endParaRPr kumimoji="0"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System Diagram/Flow Diagram(font-32)</a:t>
            </a:r>
          </a:p>
        </p:txBody>
      </p:sp>
      <p:graphicFrame>
        <p:nvGraphicFramePr>
          <p:cNvPr id="5" name="Content Placeholder 4">
            <a:extLst>
              <a:ext uri="{FF2B5EF4-FFF2-40B4-BE49-F238E27FC236}">
                <a16:creationId xmlns:a16="http://schemas.microsoft.com/office/drawing/2014/main" id="{2A86AB80-0778-43F8-AD5D-1C1FA34EB12F}"/>
              </a:ext>
            </a:extLst>
          </p:cNvPr>
          <p:cNvGraphicFramePr>
            <a:graphicFrameLocks noGrp="1"/>
          </p:cNvGraphicFramePr>
          <p:nvPr>
            <p:ph sz="quarter" idx="1"/>
            <p:extLst>
              <p:ext uri="{D42A27DB-BD31-4B8C-83A1-F6EECF244321}">
                <p14:modId xmlns:p14="http://schemas.microsoft.com/office/powerpoint/2010/main" val="3222394400"/>
              </p:ext>
            </p:extLst>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EA7C8D44-3667-46F6-9772-CC52308E2A7F}" type="slidenum">
              <a:rPr kumimoji="0" lang="en-US" smtClean="0"/>
              <a:pPr/>
              <a:t>7</a:t>
            </a:fld>
            <a:endParaRPr kumimoji="0"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System Requirements(font-32)</a:t>
            </a:r>
          </a:p>
        </p:txBody>
      </p:sp>
      <p:sp>
        <p:nvSpPr>
          <p:cNvPr id="3" name="Content Placeholder 2"/>
          <p:cNvSpPr>
            <a:spLocks noGrp="1"/>
          </p:cNvSpPr>
          <p:nvPr>
            <p:ph sz="quarter" idx="1"/>
          </p:nvPr>
        </p:nvSpPr>
        <p:spPr/>
        <p:txBody>
          <a:bodyPr/>
          <a:lstStyle/>
          <a:p>
            <a:r>
              <a:rPr lang="en-IN" dirty="0">
                <a:latin typeface="Times New Roman" pitchFamily="18" charset="0"/>
                <a:cs typeface="Times New Roman" pitchFamily="18" charset="0"/>
              </a:rPr>
              <a:t>Hardware (font-24)</a:t>
            </a:r>
          </a:p>
          <a:p>
            <a:r>
              <a:rPr lang="en-IN" dirty="0">
                <a:latin typeface="Times New Roman" pitchFamily="18" charset="0"/>
                <a:cs typeface="Times New Roman" pitchFamily="18" charset="0"/>
              </a:rPr>
              <a:t>Software ,,</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8</a:t>
            </a:fld>
            <a:endParaRPr kumimoji="0"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Modules </a:t>
            </a:r>
          </a:p>
        </p:txBody>
      </p:sp>
      <p:sp>
        <p:nvSpPr>
          <p:cNvPr id="3" name="Content Placeholder 2"/>
          <p:cNvSpPr>
            <a:spLocks noGrp="1"/>
          </p:cNvSpPr>
          <p:nvPr>
            <p:ph sz="quarter" idx="1"/>
          </p:nvPr>
        </p:nvSpPr>
        <p:spPr/>
        <p:txBody>
          <a:bodyPr/>
          <a:lstStyle/>
          <a:p>
            <a:r>
              <a:rPr lang="en-IN" dirty="0">
                <a:latin typeface="Times New Roman" pitchFamily="18" charset="0"/>
                <a:cs typeface="Times New Roman" pitchFamily="18" charset="0"/>
              </a:rPr>
              <a:t>User account /login module</a:t>
            </a:r>
          </a:p>
          <a:p>
            <a:r>
              <a:rPr lang="en-IN" dirty="0">
                <a:latin typeface="Times New Roman" pitchFamily="18" charset="0"/>
                <a:cs typeface="Times New Roman" pitchFamily="18" charset="0"/>
              </a:rPr>
              <a:t>User data management module</a:t>
            </a:r>
          </a:p>
          <a:p>
            <a:r>
              <a:rPr lang="en-IN" dirty="0">
                <a:latin typeface="Times New Roman" pitchFamily="18" charset="0"/>
                <a:cs typeface="Times New Roman" pitchFamily="18" charset="0"/>
              </a:rPr>
              <a:t>Inventory module</a:t>
            </a:r>
          </a:p>
          <a:p>
            <a:r>
              <a:rPr lang="en-IN" dirty="0">
                <a:latin typeface="Times New Roman" pitchFamily="18" charset="0"/>
                <a:cs typeface="Times New Roman" pitchFamily="18" charset="0"/>
              </a:rPr>
              <a:t>Product info module</a:t>
            </a:r>
          </a:p>
          <a:p>
            <a:r>
              <a:rPr lang="en-IN" dirty="0">
                <a:latin typeface="Times New Roman" pitchFamily="18" charset="0"/>
                <a:cs typeface="Times New Roman" pitchFamily="18" charset="0"/>
              </a:rPr>
              <a:t>Payment processing module</a:t>
            </a:r>
          </a:p>
          <a:p>
            <a:r>
              <a:rPr lang="en-IN" dirty="0">
                <a:latin typeface="Times New Roman" pitchFamily="18" charset="0"/>
                <a:cs typeface="Times New Roman" pitchFamily="18" charset="0"/>
              </a:rPr>
              <a:t>Order </a:t>
            </a:r>
            <a:r>
              <a:rPr lang="en-IN">
                <a:latin typeface="Times New Roman" pitchFamily="18" charset="0"/>
                <a:cs typeface="Times New Roman" pitchFamily="18" charset="0"/>
              </a:rPr>
              <a:t>management module</a:t>
            </a: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9</a:t>
            </a:fld>
            <a:endParaRPr kumimoji="0"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800</TotalTime>
  <Words>497</Words>
  <Application>Microsoft Office PowerPoint</Application>
  <PresentationFormat>On-screen Show (4:3)</PresentationFormat>
  <Paragraphs>92</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Bookman Old Style</vt:lpstr>
      <vt:lpstr>Calibri</vt:lpstr>
      <vt:lpstr>Gill Sans MT</vt:lpstr>
      <vt:lpstr>Times New Roman</vt:lpstr>
      <vt:lpstr>Wingdings</vt:lpstr>
      <vt:lpstr>Wingdings 3</vt:lpstr>
      <vt:lpstr>Origin</vt:lpstr>
      <vt:lpstr>Eco Friendly shopping site</vt:lpstr>
      <vt:lpstr>Create a site that will cater to environment conscious buyers</vt:lpstr>
      <vt:lpstr>Abstract(font-32)</vt:lpstr>
      <vt:lpstr>Introduction</vt:lpstr>
      <vt:lpstr>Existing System(font-32)</vt:lpstr>
      <vt:lpstr>Proposed System</vt:lpstr>
      <vt:lpstr>System Diagram/Flow Diagram(font-32)</vt:lpstr>
      <vt:lpstr>System Requirements(font-32)</vt:lpstr>
      <vt:lpstr>Modules </vt:lpstr>
      <vt:lpstr>User account/ login module</vt:lpstr>
      <vt:lpstr>User data management module</vt:lpstr>
      <vt:lpstr>Inventory module</vt:lpstr>
      <vt:lpstr>Payment module</vt:lpstr>
      <vt:lpstr>Order management module</vt:lpstr>
      <vt:lpstr>Front-End Code (font-32)</vt:lpstr>
      <vt:lpstr>Front-End Code (font-32)</vt:lpstr>
      <vt:lpstr>Backend/Database Code (font-32)</vt:lpstr>
      <vt:lpstr>Backend/Database Code (font-32)</vt:lpstr>
      <vt:lpstr>Output/Screen Shots(font-32)</vt:lpstr>
      <vt:lpstr>Output/Screen Shots(font-32)</vt:lpstr>
      <vt:lpstr>Conclusion(font-32)</vt:lpstr>
      <vt:lpstr>PowerPoint Presentation</vt:lpstr>
      <vt:lpstr>PowerPoint Presentation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(Font-36)</dc:title>
  <dc:creator>toshibs</dc:creator>
  <cp:lastModifiedBy>EASWER ALU</cp:lastModifiedBy>
  <cp:revision>9</cp:revision>
  <dcterms:created xsi:type="dcterms:W3CDTF">2021-07-06T03:56:23Z</dcterms:created>
  <dcterms:modified xsi:type="dcterms:W3CDTF">2021-07-19T17:06:29Z</dcterms:modified>
</cp:coreProperties>
</file>