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0" r:id="rId4"/>
    <p:sldId id="258" r:id="rId5"/>
    <p:sldId id="263" r:id="rId6"/>
    <p:sldId id="264" r:id="rId7"/>
    <p:sldId id="265" r:id="rId8"/>
    <p:sldId id="266" r:id="rId9"/>
    <p:sldId id="275" r:id="rId10"/>
    <p:sldId id="276" r:id="rId11"/>
    <p:sldId id="279" r:id="rId12"/>
    <p:sldId id="280" r:id="rId13"/>
    <p:sldId id="281" r:id="rId14"/>
    <p:sldId id="282" r:id="rId15"/>
    <p:sldId id="267" r:id="rId16"/>
    <p:sldId id="277" r:id="rId17"/>
    <p:sldId id="268" r:id="rId18"/>
    <p:sldId id="278" r:id="rId19"/>
    <p:sldId id="269" r:id="rId20"/>
    <p:sldId id="271" r:id="rId21"/>
    <p:sldId id="272" r:id="rId22"/>
    <p:sldId id="274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ED370-810F-4320-80B1-D0CA234B14D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94B163B-9D57-4961-A854-89AC0B46B7AB}">
      <dgm:prSet phldrT="[Text]"/>
      <dgm:spPr/>
      <dgm:t>
        <a:bodyPr/>
        <a:lstStyle/>
        <a:p>
          <a:r>
            <a:rPr lang="en-IN" dirty="0"/>
            <a:t>User Interface</a:t>
          </a:r>
        </a:p>
      </dgm:t>
    </dgm:pt>
    <dgm:pt modelId="{2B976AEF-72DC-4803-AF39-0D407C5B71BE}" type="parTrans" cxnId="{7AD69F6E-0BF6-4D98-8FD5-97F69EFBED4D}">
      <dgm:prSet/>
      <dgm:spPr/>
      <dgm:t>
        <a:bodyPr/>
        <a:lstStyle/>
        <a:p>
          <a:endParaRPr lang="en-IN"/>
        </a:p>
      </dgm:t>
    </dgm:pt>
    <dgm:pt modelId="{A5ACE4D8-C6A3-41A5-9E36-495908F24347}" type="sibTrans" cxnId="{7AD69F6E-0BF6-4D98-8FD5-97F69EFBED4D}">
      <dgm:prSet/>
      <dgm:spPr/>
      <dgm:t>
        <a:bodyPr/>
        <a:lstStyle/>
        <a:p>
          <a:endParaRPr lang="en-IN"/>
        </a:p>
      </dgm:t>
    </dgm:pt>
    <dgm:pt modelId="{2187D087-9EE2-44A6-ACCB-ADF6832E66DD}">
      <dgm:prSet phldrT="[Text]"/>
      <dgm:spPr/>
      <dgm:t>
        <a:bodyPr/>
        <a:lstStyle/>
        <a:p>
          <a:r>
            <a:rPr lang="en-IN" dirty="0"/>
            <a:t>Front-back connector</a:t>
          </a:r>
        </a:p>
      </dgm:t>
    </dgm:pt>
    <dgm:pt modelId="{1E6B044F-FAC5-49D6-B06A-13D21077FDEA}" type="parTrans" cxnId="{9AEEC128-CAF0-46A0-8BEC-7F76ADEE6FB2}">
      <dgm:prSet/>
      <dgm:spPr/>
      <dgm:t>
        <a:bodyPr/>
        <a:lstStyle/>
        <a:p>
          <a:endParaRPr lang="en-IN"/>
        </a:p>
      </dgm:t>
    </dgm:pt>
    <dgm:pt modelId="{A9D7D275-BF4A-421E-A55E-1EAF268DA517}" type="sibTrans" cxnId="{9AEEC128-CAF0-46A0-8BEC-7F76ADEE6FB2}">
      <dgm:prSet/>
      <dgm:spPr/>
      <dgm:t>
        <a:bodyPr/>
        <a:lstStyle/>
        <a:p>
          <a:endParaRPr lang="en-IN"/>
        </a:p>
      </dgm:t>
    </dgm:pt>
    <dgm:pt modelId="{3C954F90-C1CD-4391-991A-BCC112D89451}">
      <dgm:prSet phldrT="[Text]"/>
      <dgm:spPr/>
      <dgm:t>
        <a:bodyPr/>
        <a:lstStyle/>
        <a:p>
          <a:r>
            <a:rPr lang="en-IN" dirty="0"/>
            <a:t>Inventory management</a:t>
          </a:r>
        </a:p>
      </dgm:t>
    </dgm:pt>
    <dgm:pt modelId="{7C7DC4F1-A934-4305-A383-D0588A55370D}" type="parTrans" cxnId="{770931F0-A25D-45E0-9985-641C10EED61E}">
      <dgm:prSet/>
      <dgm:spPr/>
      <dgm:t>
        <a:bodyPr/>
        <a:lstStyle/>
        <a:p>
          <a:endParaRPr lang="en-IN"/>
        </a:p>
      </dgm:t>
    </dgm:pt>
    <dgm:pt modelId="{AD04F2D5-2723-4767-8C2A-FFE980EF28C0}" type="sibTrans" cxnId="{770931F0-A25D-45E0-9985-641C10EED61E}">
      <dgm:prSet/>
      <dgm:spPr/>
      <dgm:t>
        <a:bodyPr/>
        <a:lstStyle/>
        <a:p>
          <a:endParaRPr lang="en-IN"/>
        </a:p>
      </dgm:t>
    </dgm:pt>
    <dgm:pt modelId="{D2FFD3D0-2329-4885-9571-6ADBB23988E2}">
      <dgm:prSet phldrT="[Text]"/>
      <dgm:spPr/>
      <dgm:t>
        <a:bodyPr/>
        <a:lstStyle/>
        <a:p>
          <a:r>
            <a:rPr lang="en-IN" dirty="0"/>
            <a:t>User data management</a:t>
          </a:r>
        </a:p>
      </dgm:t>
    </dgm:pt>
    <dgm:pt modelId="{9B5C5240-683C-424E-B7BA-02484B8D00BE}" type="parTrans" cxnId="{075D5D48-9048-43EC-8AF0-37834251FCFB}">
      <dgm:prSet/>
      <dgm:spPr/>
      <dgm:t>
        <a:bodyPr/>
        <a:lstStyle/>
        <a:p>
          <a:endParaRPr lang="en-IN"/>
        </a:p>
      </dgm:t>
    </dgm:pt>
    <dgm:pt modelId="{A9F076DC-5F17-46AA-BCB9-328288C21981}" type="sibTrans" cxnId="{075D5D48-9048-43EC-8AF0-37834251FCFB}">
      <dgm:prSet/>
      <dgm:spPr/>
      <dgm:t>
        <a:bodyPr/>
        <a:lstStyle/>
        <a:p>
          <a:endParaRPr lang="en-IN"/>
        </a:p>
      </dgm:t>
    </dgm:pt>
    <dgm:pt modelId="{32B1BE62-822C-4A70-97C1-BCEF68C5A689}">
      <dgm:prSet phldrT="[Text]"/>
      <dgm:spPr/>
      <dgm:t>
        <a:bodyPr/>
        <a:lstStyle/>
        <a:p>
          <a:r>
            <a:rPr lang="en-IN" dirty="0"/>
            <a:t>Logistics and after-sale</a:t>
          </a:r>
        </a:p>
      </dgm:t>
    </dgm:pt>
    <dgm:pt modelId="{4FC5F2AC-667B-4DC2-8FFD-28F5724C7C9F}" type="parTrans" cxnId="{10808E58-313F-4EFF-BB09-31FB3EDEAAFE}">
      <dgm:prSet/>
      <dgm:spPr/>
      <dgm:t>
        <a:bodyPr/>
        <a:lstStyle/>
        <a:p>
          <a:endParaRPr lang="en-IN"/>
        </a:p>
      </dgm:t>
    </dgm:pt>
    <dgm:pt modelId="{BE851206-4D01-43F4-A136-5D35B9745945}" type="sibTrans" cxnId="{10808E58-313F-4EFF-BB09-31FB3EDEAAFE}">
      <dgm:prSet/>
      <dgm:spPr/>
      <dgm:t>
        <a:bodyPr/>
        <a:lstStyle/>
        <a:p>
          <a:endParaRPr lang="en-IN"/>
        </a:p>
      </dgm:t>
    </dgm:pt>
    <dgm:pt modelId="{8EC5E09B-FB6A-4C83-8F56-948E873F527F}">
      <dgm:prSet phldrT="[Text]"/>
      <dgm:spPr/>
      <dgm:t>
        <a:bodyPr/>
        <a:lstStyle/>
        <a:p>
          <a:r>
            <a:rPr lang="en-IN" dirty="0"/>
            <a:t>Inventory detail</a:t>
          </a:r>
        </a:p>
      </dgm:t>
    </dgm:pt>
    <dgm:pt modelId="{11CF8F1D-DF3D-4BDB-AFAE-77D426270930}" type="parTrans" cxnId="{DC85A236-4935-4A74-A33B-A6D88BD785BD}">
      <dgm:prSet/>
      <dgm:spPr/>
      <dgm:t>
        <a:bodyPr/>
        <a:lstStyle/>
        <a:p>
          <a:endParaRPr lang="en-IN"/>
        </a:p>
      </dgm:t>
    </dgm:pt>
    <dgm:pt modelId="{07C81C5D-553A-4699-8A61-9AFFB38C14EE}" type="sibTrans" cxnId="{DC85A236-4935-4A74-A33B-A6D88BD785BD}">
      <dgm:prSet/>
      <dgm:spPr/>
      <dgm:t>
        <a:bodyPr/>
        <a:lstStyle/>
        <a:p>
          <a:endParaRPr lang="en-IN"/>
        </a:p>
      </dgm:t>
    </dgm:pt>
    <dgm:pt modelId="{0571ECB0-863E-4E0B-991B-5B6E4434CF9B}">
      <dgm:prSet phldrT="[Text]"/>
      <dgm:spPr/>
      <dgm:t>
        <a:bodyPr/>
        <a:lstStyle/>
        <a:p>
          <a:r>
            <a:rPr lang="en-IN" dirty="0"/>
            <a:t>Product info</a:t>
          </a:r>
        </a:p>
      </dgm:t>
    </dgm:pt>
    <dgm:pt modelId="{4F89BC9E-06D8-491F-A9BF-4CC08701CDA0}" type="parTrans" cxnId="{38AF07E9-3683-4CEE-9712-B7907A76ED79}">
      <dgm:prSet/>
      <dgm:spPr/>
      <dgm:t>
        <a:bodyPr/>
        <a:lstStyle/>
        <a:p>
          <a:endParaRPr lang="en-IN"/>
        </a:p>
      </dgm:t>
    </dgm:pt>
    <dgm:pt modelId="{AE58F1E0-EE09-4D3C-874A-B9A13F04B47D}" type="sibTrans" cxnId="{38AF07E9-3683-4CEE-9712-B7907A76ED79}">
      <dgm:prSet/>
      <dgm:spPr/>
      <dgm:t>
        <a:bodyPr/>
        <a:lstStyle/>
        <a:p>
          <a:endParaRPr lang="en-IN"/>
        </a:p>
      </dgm:t>
    </dgm:pt>
    <dgm:pt modelId="{15BA2CFE-35D4-40F2-AD29-6AAD5166F2D6}">
      <dgm:prSet phldrT="[Text]"/>
      <dgm:spPr/>
      <dgm:t>
        <a:bodyPr/>
        <a:lstStyle/>
        <a:p>
          <a:r>
            <a:rPr lang="en-IN" dirty="0"/>
            <a:t>User login/account management</a:t>
          </a:r>
        </a:p>
      </dgm:t>
    </dgm:pt>
    <dgm:pt modelId="{3F22CE2E-53A0-49DA-8DE4-9FD2811AD331}" type="parTrans" cxnId="{0E4D7867-5A55-471F-A684-8069BF49A4DA}">
      <dgm:prSet/>
      <dgm:spPr/>
      <dgm:t>
        <a:bodyPr/>
        <a:lstStyle/>
        <a:p>
          <a:endParaRPr lang="en-IN"/>
        </a:p>
      </dgm:t>
    </dgm:pt>
    <dgm:pt modelId="{BEBBA659-B931-450C-AC19-8411EBF83875}" type="sibTrans" cxnId="{0E4D7867-5A55-471F-A684-8069BF49A4DA}">
      <dgm:prSet/>
      <dgm:spPr/>
      <dgm:t>
        <a:bodyPr/>
        <a:lstStyle/>
        <a:p>
          <a:endParaRPr lang="en-IN"/>
        </a:p>
      </dgm:t>
    </dgm:pt>
    <dgm:pt modelId="{67B7E1C6-A40F-4CFB-82D2-5048AD225428}">
      <dgm:prSet phldrT="[Text]"/>
      <dgm:spPr/>
      <dgm:t>
        <a:bodyPr/>
        <a:lstStyle/>
        <a:p>
          <a:r>
            <a:rPr lang="en-IN" dirty="0"/>
            <a:t>Order tracking</a:t>
          </a:r>
        </a:p>
      </dgm:t>
    </dgm:pt>
    <dgm:pt modelId="{E6209613-959B-428B-9278-D076DA0CA03F}" type="parTrans" cxnId="{68865425-55BD-4088-88A4-4B12975030CD}">
      <dgm:prSet/>
      <dgm:spPr/>
      <dgm:t>
        <a:bodyPr/>
        <a:lstStyle/>
        <a:p>
          <a:endParaRPr lang="en-IN"/>
        </a:p>
      </dgm:t>
    </dgm:pt>
    <dgm:pt modelId="{558B64E7-C763-4995-9141-CCBC95B22495}" type="sibTrans" cxnId="{68865425-55BD-4088-88A4-4B12975030CD}">
      <dgm:prSet/>
      <dgm:spPr/>
      <dgm:t>
        <a:bodyPr/>
        <a:lstStyle/>
        <a:p>
          <a:endParaRPr lang="en-IN"/>
        </a:p>
      </dgm:t>
    </dgm:pt>
    <dgm:pt modelId="{C8E61C07-239E-457B-99E4-6F942CB22AA7}">
      <dgm:prSet phldrT="[Text]"/>
      <dgm:spPr/>
      <dgm:t>
        <a:bodyPr/>
        <a:lstStyle/>
        <a:p>
          <a:r>
            <a:rPr lang="en-IN" dirty="0"/>
            <a:t>Returns and complains</a:t>
          </a:r>
        </a:p>
      </dgm:t>
    </dgm:pt>
    <dgm:pt modelId="{9783A8FC-1B27-439B-88BA-29E0500712E4}" type="parTrans" cxnId="{3C88283F-09CA-4829-A016-F81946A4D867}">
      <dgm:prSet/>
      <dgm:spPr/>
      <dgm:t>
        <a:bodyPr/>
        <a:lstStyle/>
        <a:p>
          <a:endParaRPr lang="en-IN"/>
        </a:p>
      </dgm:t>
    </dgm:pt>
    <dgm:pt modelId="{06BE6A98-F599-4940-BD0E-05FD5DB61A1B}" type="sibTrans" cxnId="{3C88283F-09CA-4829-A016-F81946A4D867}">
      <dgm:prSet/>
      <dgm:spPr/>
      <dgm:t>
        <a:bodyPr/>
        <a:lstStyle/>
        <a:p>
          <a:endParaRPr lang="en-IN"/>
        </a:p>
      </dgm:t>
    </dgm:pt>
    <dgm:pt modelId="{3F93548C-AE87-434C-BFA3-009DF51512D6}" type="pres">
      <dgm:prSet presAssocID="{4E6ED370-810F-4320-80B1-D0CA234B14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0AC4417-FAA0-4711-BCFA-A6CEC4F107DC}" type="pres">
      <dgm:prSet presAssocID="{394B163B-9D57-4961-A854-89AC0B46B7AB}" presName="hierRoot1" presStyleCnt="0">
        <dgm:presLayoutVars>
          <dgm:hierBranch val="init"/>
        </dgm:presLayoutVars>
      </dgm:prSet>
      <dgm:spPr/>
    </dgm:pt>
    <dgm:pt modelId="{1338CFE1-B9DA-4692-B67A-26098A2225AE}" type="pres">
      <dgm:prSet presAssocID="{394B163B-9D57-4961-A854-89AC0B46B7AB}" presName="rootComposite1" presStyleCnt="0"/>
      <dgm:spPr/>
    </dgm:pt>
    <dgm:pt modelId="{004A4AAC-0301-4E9B-8818-A6FE1C7ECD44}" type="pres">
      <dgm:prSet presAssocID="{394B163B-9D57-4961-A854-89AC0B46B7AB}" presName="rootText1" presStyleLbl="node0" presStyleIdx="0" presStyleCnt="1">
        <dgm:presLayoutVars>
          <dgm:chPref val="3"/>
        </dgm:presLayoutVars>
      </dgm:prSet>
      <dgm:spPr/>
    </dgm:pt>
    <dgm:pt modelId="{53DA39BE-D07E-4D10-8271-081F5C3B34D4}" type="pres">
      <dgm:prSet presAssocID="{394B163B-9D57-4961-A854-89AC0B46B7AB}" presName="rootConnector1" presStyleLbl="node1" presStyleIdx="0" presStyleCnt="0"/>
      <dgm:spPr/>
    </dgm:pt>
    <dgm:pt modelId="{1BFE5FA2-116E-4339-865F-A20926754277}" type="pres">
      <dgm:prSet presAssocID="{394B163B-9D57-4961-A854-89AC0B46B7AB}" presName="hierChild2" presStyleCnt="0"/>
      <dgm:spPr/>
    </dgm:pt>
    <dgm:pt modelId="{90BCD54A-B0FA-44D2-9275-72A6982AD330}" type="pres">
      <dgm:prSet presAssocID="{1E6B044F-FAC5-49D6-B06A-13D21077FDEA}" presName="Name37" presStyleLbl="parChTrans1D2" presStyleIdx="0" presStyleCnt="1"/>
      <dgm:spPr/>
    </dgm:pt>
    <dgm:pt modelId="{ADCA7FC6-716C-4BD7-99FB-1CB00CF1E88A}" type="pres">
      <dgm:prSet presAssocID="{2187D087-9EE2-44A6-ACCB-ADF6832E66DD}" presName="hierRoot2" presStyleCnt="0">
        <dgm:presLayoutVars>
          <dgm:hierBranch val="init"/>
        </dgm:presLayoutVars>
      </dgm:prSet>
      <dgm:spPr/>
    </dgm:pt>
    <dgm:pt modelId="{BCAC490C-E0AF-4700-B00D-7AC64C45829E}" type="pres">
      <dgm:prSet presAssocID="{2187D087-9EE2-44A6-ACCB-ADF6832E66DD}" presName="rootComposite" presStyleCnt="0"/>
      <dgm:spPr/>
    </dgm:pt>
    <dgm:pt modelId="{BE63203B-D36F-4D77-8F4E-B5AF12E4D0A0}" type="pres">
      <dgm:prSet presAssocID="{2187D087-9EE2-44A6-ACCB-ADF6832E66DD}" presName="rootText" presStyleLbl="node2" presStyleIdx="0" presStyleCnt="1">
        <dgm:presLayoutVars>
          <dgm:chPref val="3"/>
        </dgm:presLayoutVars>
      </dgm:prSet>
      <dgm:spPr/>
    </dgm:pt>
    <dgm:pt modelId="{D94E7C1A-91DD-4AAC-8A0D-17FE32AC5780}" type="pres">
      <dgm:prSet presAssocID="{2187D087-9EE2-44A6-ACCB-ADF6832E66DD}" presName="rootConnector" presStyleLbl="node2" presStyleIdx="0" presStyleCnt="1"/>
      <dgm:spPr/>
    </dgm:pt>
    <dgm:pt modelId="{3DE1F0C8-5B02-4B8D-B314-4E46562AEF9B}" type="pres">
      <dgm:prSet presAssocID="{2187D087-9EE2-44A6-ACCB-ADF6832E66DD}" presName="hierChild4" presStyleCnt="0"/>
      <dgm:spPr/>
    </dgm:pt>
    <dgm:pt modelId="{017F20FE-B318-47FA-9EB8-0361EE02F51B}" type="pres">
      <dgm:prSet presAssocID="{7C7DC4F1-A934-4305-A383-D0588A55370D}" presName="Name37" presStyleLbl="parChTrans1D3" presStyleIdx="0" presStyleCnt="3"/>
      <dgm:spPr/>
    </dgm:pt>
    <dgm:pt modelId="{1FF90D75-8B53-4CFC-A009-10EEB930E904}" type="pres">
      <dgm:prSet presAssocID="{3C954F90-C1CD-4391-991A-BCC112D89451}" presName="hierRoot2" presStyleCnt="0">
        <dgm:presLayoutVars>
          <dgm:hierBranch val="init"/>
        </dgm:presLayoutVars>
      </dgm:prSet>
      <dgm:spPr/>
    </dgm:pt>
    <dgm:pt modelId="{AABA5B92-DD66-4E99-9AEF-45262555E2B4}" type="pres">
      <dgm:prSet presAssocID="{3C954F90-C1CD-4391-991A-BCC112D89451}" presName="rootComposite" presStyleCnt="0"/>
      <dgm:spPr/>
    </dgm:pt>
    <dgm:pt modelId="{47AC467E-7E57-499B-949F-14E776ED83E9}" type="pres">
      <dgm:prSet presAssocID="{3C954F90-C1CD-4391-991A-BCC112D89451}" presName="rootText" presStyleLbl="node3" presStyleIdx="0" presStyleCnt="3">
        <dgm:presLayoutVars>
          <dgm:chPref val="3"/>
        </dgm:presLayoutVars>
      </dgm:prSet>
      <dgm:spPr/>
    </dgm:pt>
    <dgm:pt modelId="{C877694E-3BE5-4EE8-93FC-DC6AB61E3CC9}" type="pres">
      <dgm:prSet presAssocID="{3C954F90-C1CD-4391-991A-BCC112D89451}" presName="rootConnector" presStyleLbl="node3" presStyleIdx="0" presStyleCnt="3"/>
      <dgm:spPr/>
    </dgm:pt>
    <dgm:pt modelId="{A2B8636E-33E2-49E6-BEFB-1B33796C2031}" type="pres">
      <dgm:prSet presAssocID="{3C954F90-C1CD-4391-991A-BCC112D89451}" presName="hierChild4" presStyleCnt="0"/>
      <dgm:spPr/>
    </dgm:pt>
    <dgm:pt modelId="{456E5B54-C720-478F-AD2F-23FD3279A321}" type="pres">
      <dgm:prSet presAssocID="{11CF8F1D-DF3D-4BDB-AFAE-77D426270930}" presName="Name37" presStyleLbl="parChTrans1D4" presStyleIdx="0" presStyleCnt="5"/>
      <dgm:spPr/>
    </dgm:pt>
    <dgm:pt modelId="{395009B6-321B-4771-8962-B24C17666F72}" type="pres">
      <dgm:prSet presAssocID="{8EC5E09B-FB6A-4C83-8F56-948E873F527F}" presName="hierRoot2" presStyleCnt="0">
        <dgm:presLayoutVars>
          <dgm:hierBranch val="init"/>
        </dgm:presLayoutVars>
      </dgm:prSet>
      <dgm:spPr/>
    </dgm:pt>
    <dgm:pt modelId="{9727EA2D-371C-4EC1-ACB0-B34350317B2C}" type="pres">
      <dgm:prSet presAssocID="{8EC5E09B-FB6A-4C83-8F56-948E873F527F}" presName="rootComposite" presStyleCnt="0"/>
      <dgm:spPr/>
    </dgm:pt>
    <dgm:pt modelId="{4EEA32A6-9C87-4C2A-A812-C981C59E2DF3}" type="pres">
      <dgm:prSet presAssocID="{8EC5E09B-FB6A-4C83-8F56-948E873F527F}" presName="rootText" presStyleLbl="node4" presStyleIdx="0" presStyleCnt="5">
        <dgm:presLayoutVars>
          <dgm:chPref val="3"/>
        </dgm:presLayoutVars>
      </dgm:prSet>
      <dgm:spPr/>
    </dgm:pt>
    <dgm:pt modelId="{156A4345-3FCC-4DAA-9470-CBD5FA353B49}" type="pres">
      <dgm:prSet presAssocID="{8EC5E09B-FB6A-4C83-8F56-948E873F527F}" presName="rootConnector" presStyleLbl="node4" presStyleIdx="0" presStyleCnt="5"/>
      <dgm:spPr/>
    </dgm:pt>
    <dgm:pt modelId="{46018701-A9AB-4AEF-A635-C5F70D9A17C9}" type="pres">
      <dgm:prSet presAssocID="{8EC5E09B-FB6A-4C83-8F56-948E873F527F}" presName="hierChild4" presStyleCnt="0"/>
      <dgm:spPr/>
    </dgm:pt>
    <dgm:pt modelId="{F7771E16-4003-4A33-869D-C97E120C1504}" type="pres">
      <dgm:prSet presAssocID="{8EC5E09B-FB6A-4C83-8F56-948E873F527F}" presName="hierChild5" presStyleCnt="0"/>
      <dgm:spPr/>
    </dgm:pt>
    <dgm:pt modelId="{C716CE2A-04B5-429C-9969-478A3BA4690B}" type="pres">
      <dgm:prSet presAssocID="{4F89BC9E-06D8-491F-A9BF-4CC08701CDA0}" presName="Name37" presStyleLbl="parChTrans1D4" presStyleIdx="1" presStyleCnt="5"/>
      <dgm:spPr/>
    </dgm:pt>
    <dgm:pt modelId="{EC024156-D33A-4CE6-89E1-6D713B99AC55}" type="pres">
      <dgm:prSet presAssocID="{0571ECB0-863E-4E0B-991B-5B6E4434CF9B}" presName="hierRoot2" presStyleCnt="0">
        <dgm:presLayoutVars>
          <dgm:hierBranch val="init"/>
        </dgm:presLayoutVars>
      </dgm:prSet>
      <dgm:spPr/>
    </dgm:pt>
    <dgm:pt modelId="{AF7E00EC-8CBB-4C44-9687-72C406425AC4}" type="pres">
      <dgm:prSet presAssocID="{0571ECB0-863E-4E0B-991B-5B6E4434CF9B}" presName="rootComposite" presStyleCnt="0"/>
      <dgm:spPr/>
    </dgm:pt>
    <dgm:pt modelId="{D2A6AFBC-20FF-49C0-B1B5-2FCBFE2160B0}" type="pres">
      <dgm:prSet presAssocID="{0571ECB0-863E-4E0B-991B-5B6E4434CF9B}" presName="rootText" presStyleLbl="node4" presStyleIdx="1" presStyleCnt="5">
        <dgm:presLayoutVars>
          <dgm:chPref val="3"/>
        </dgm:presLayoutVars>
      </dgm:prSet>
      <dgm:spPr/>
    </dgm:pt>
    <dgm:pt modelId="{DC13122A-8310-4148-8A78-E2223B546EC7}" type="pres">
      <dgm:prSet presAssocID="{0571ECB0-863E-4E0B-991B-5B6E4434CF9B}" presName="rootConnector" presStyleLbl="node4" presStyleIdx="1" presStyleCnt="5"/>
      <dgm:spPr/>
    </dgm:pt>
    <dgm:pt modelId="{6C2FF175-005A-42A8-AB70-8E43B66A5D7A}" type="pres">
      <dgm:prSet presAssocID="{0571ECB0-863E-4E0B-991B-5B6E4434CF9B}" presName="hierChild4" presStyleCnt="0"/>
      <dgm:spPr/>
    </dgm:pt>
    <dgm:pt modelId="{8C8B2F28-256C-48E9-907F-954B3B888B5F}" type="pres">
      <dgm:prSet presAssocID="{0571ECB0-863E-4E0B-991B-5B6E4434CF9B}" presName="hierChild5" presStyleCnt="0"/>
      <dgm:spPr/>
    </dgm:pt>
    <dgm:pt modelId="{1728B8C7-6A49-4F47-948C-0FEFF03D610B}" type="pres">
      <dgm:prSet presAssocID="{3C954F90-C1CD-4391-991A-BCC112D89451}" presName="hierChild5" presStyleCnt="0"/>
      <dgm:spPr/>
    </dgm:pt>
    <dgm:pt modelId="{FF5F66DA-1CF0-490F-A37D-78690ED6D75D}" type="pres">
      <dgm:prSet presAssocID="{9B5C5240-683C-424E-B7BA-02484B8D00BE}" presName="Name37" presStyleLbl="parChTrans1D3" presStyleIdx="1" presStyleCnt="3"/>
      <dgm:spPr/>
    </dgm:pt>
    <dgm:pt modelId="{9AEA362C-F696-4E7E-B6B8-B9A93E23240A}" type="pres">
      <dgm:prSet presAssocID="{D2FFD3D0-2329-4885-9571-6ADBB23988E2}" presName="hierRoot2" presStyleCnt="0">
        <dgm:presLayoutVars>
          <dgm:hierBranch val="init"/>
        </dgm:presLayoutVars>
      </dgm:prSet>
      <dgm:spPr/>
    </dgm:pt>
    <dgm:pt modelId="{BB263C64-82E6-41AD-8F61-7D68DC13A211}" type="pres">
      <dgm:prSet presAssocID="{D2FFD3D0-2329-4885-9571-6ADBB23988E2}" presName="rootComposite" presStyleCnt="0"/>
      <dgm:spPr/>
    </dgm:pt>
    <dgm:pt modelId="{C4A3385C-B6CD-4A14-B90B-846245C50285}" type="pres">
      <dgm:prSet presAssocID="{D2FFD3D0-2329-4885-9571-6ADBB23988E2}" presName="rootText" presStyleLbl="node3" presStyleIdx="1" presStyleCnt="3" custLinFactNeighborX="2956" custLinFactNeighborY="1326">
        <dgm:presLayoutVars>
          <dgm:chPref val="3"/>
        </dgm:presLayoutVars>
      </dgm:prSet>
      <dgm:spPr/>
    </dgm:pt>
    <dgm:pt modelId="{4281C92C-54AF-4398-8805-40850520397D}" type="pres">
      <dgm:prSet presAssocID="{D2FFD3D0-2329-4885-9571-6ADBB23988E2}" presName="rootConnector" presStyleLbl="node3" presStyleIdx="1" presStyleCnt="3"/>
      <dgm:spPr/>
    </dgm:pt>
    <dgm:pt modelId="{0B99F5DC-F03B-454A-A517-A1F24A355926}" type="pres">
      <dgm:prSet presAssocID="{D2FFD3D0-2329-4885-9571-6ADBB23988E2}" presName="hierChild4" presStyleCnt="0"/>
      <dgm:spPr/>
    </dgm:pt>
    <dgm:pt modelId="{FB04A2D0-95D2-43D5-83DC-9AC556981415}" type="pres">
      <dgm:prSet presAssocID="{3F22CE2E-53A0-49DA-8DE4-9FD2811AD331}" presName="Name37" presStyleLbl="parChTrans1D4" presStyleIdx="2" presStyleCnt="5"/>
      <dgm:spPr/>
    </dgm:pt>
    <dgm:pt modelId="{05ACD122-4A51-4E60-A15F-314BB15501A9}" type="pres">
      <dgm:prSet presAssocID="{15BA2CFE-35D4-40F2-AD29-6AAD5166F2D6}" presName="hierRoot2" presStyleCnt="0">
        <dgm:presLayoutVars>
          <dgm:hierBranch val="init"/>
        </dgm:presLayoutVars>
      </dgm:prSet>
      <dgm:spPr/>
    </dgm:pt>
    <dgm:pt modelId="{089682A8-60E6-4ACC-A901-CF61ADA7237F}" type="pres">
      <dgm:prSet presAssocID="{15BA2CFE-35D4-40F2-AD29-6AAD5166F2D6}" presName="rootComposite" presStyleCnt="0"/>
      <dgm:spPr/>
    </dgm:pt>
    <dgm:pt modelId="{683B2DA6-D153-4A3B-8AB9-649BB67D0272}" type="pres">
      <dgm:prSet presAssocID="{15BA2CFE-35D4-40F2-AD29-6AAD5166F2D6}" presName="rootText" presStyleLbl="node4" presStyleIdx="2" presStyleCnt="5">
        <dgm:presLayoutVars>
          <dgm:chPref val="3"/>
        </dgm:presLayoutVars>
      </dgm:prSet>
      <dgm:spPr/>
    </dgm:pt>
    <dgm:pt modelId="{52B7E9F2-F8C1-4A8D-9EAF-ADB4A30142C2}" type="pres">
      <dgm:prSet presAssocID="{15BA2CFE-35D4-40F2-AD29-6AAD5166F2D6}" presName="rootConnector" presStyleLbl="node4" presStyleIdx="2" presStyleCnt="5"/>
      <dgm:spPr/>
    </dgm:pt>
    <dgm:pt modelId="{272ADF91-7D66-409E-BBA8-78EEC9720C69}" type="pres">
      <dgm:prSet presAssocID="{15BA2CFE-35D4-40F2-AD29-6AAD5166F2D6}" presName="hierChild4" presStyleCnt="0"/>
      <dgm:spPr/>
    </dgm:pt>
    <dgm:pt modelId="{A6E84658-686B-4784-9276-6C93A5FD6F2B}" type="pres">
      <dgm:prSet presAssocID="{15BA2CFE-35D4-40F2-AD29-6AAD5166F2D6}" presName="hierChild5" presStyleCnt="0"/>
      <dgm:spPr/>
    </dgm:pt>
    <dgm:pt modelId="{6465CD47-D0E8-4F75-BE1D-CE7DB7357116}" type="pres">
      <dgm:prSet presAssocID="{D2FFD3D0-2329-4885-9571-6ADBB23988E2}" presName="hierChild5" presStyleCnt="0"/>
      <dgm:spPr/>
    </dgm:pt>
    <dgm:pt modelId="{55D4AE89-E944-4B4B-8EEE-13C956F7EF6D}" type="pres">
      <dgm:prSet presAssocID="{4FC5F2AC-667B-4DC2-8FFD-28F5724C7C9F}" presName="Name37" presStyleLbl="parChTrans1D3" presStyleIdx="2" presStyleCnt="3"/>
      <dgm:spPr/>
    </dgm:pt>
    <dgm:pt modelId="{F1161A88-8021-46E7-B07C-DFAB39FE9887}" type="pres">
      <dgm:prSet presAssocID="{32B1BE62-822C-4A70-97C1-BCEF68C5A689}" presName="hierRoot2" presStyleCnt="0">
        <dgm:presLayoutVars>
          <dgm:hierBranch val="init"/>
        </dgm:presLayoutVars>
      </dgm:prSet>
      <dgm:spPr/>
    </dgm:pt>
    <dgm:pt modelId="{AEF3C3CC-82AF-498B-BAC4-4B4F0B3F6EE8}" type="pres">
      <dgm:prSet presAssocID="{32B1BE62-822C-4A70-97C1-BCEF68C5A689}" presName="rootComposite" presStyleCnt="0"/>
      <dgm:spPr/>
    </dgm:pt>
    <dgm:pt modelId="{A9096BC4-D43A-4B88-8809-3D5D0DC88493}" type="pres">
      <dgm:prSet presAssocID="{32B1BE62-822C-4A70-97C1-BCEF68C5A689}" presName="rootText" presStyleLbl="node3" presStyleIdx="2" presStyleCnt="3">
        <dgm:presLayoutVars>
          <dgm:chPref val="3"/>
        </dgm:presLayoutVars>
      </dgm:prSet>
      <dgm:spPr/>
    </dgm:pt>
    <dgm:pt modelId="{E861C789-4E2C-4F2B-BE5B-2F79DC388EB8}" type="pres">
      <dgm:prSet presAssocID="{32B1BE62-822C-4A70-97C1-BCEF68C5A689}" presName="rootConnector" presStyleLbl="node3" presStyleIdx="2" presStyleCnt="3"/>
      <dgm:spPr/>
    </dgm:pt>
    <dgm:pt modelId="{57C47715-2DE3-4471-BBFF-82AE0074F34B}" type="pres">
      <dgm:prSet presAssocID="{32B1BE62-822C-4A70-97C1-BCEF68C5A689}" presName="hierChild4" presStyleCnt="0"/>
      <dgm:spPr/>
    </dgm:pt>
    <dgm:pt modelId="{DA5747FD-5258-48EB-9F88-45CE459ED942}" type="pres">
      <dgm:prSet presAssocID="{E6209613-959B-428B-9278-D076DA0CA03F}" presName="Name37" presStyleLbl="parChTrans1D4" presStyleIdx="3" presStyleCnt="5"/>
      <dgm:spPr/>
    </dgm:pt>
    <dgm:pt modelId="{EAD58E87-A554-43CE-AEE7-EA4892CD7A78}" type="pres">
      <dgm:prSet presAssocID="{67B7E1C6-A40F-4CFB-82D2-5048AD225428}" presName="hierRoot2" presStyleCnt="0">
        <dgm:presLayoutVars>
          <dgm:hierBranch val="init"/>
        </dgm:presLayoutVars>
      </dgm:prSet>
      <dgm:spPr/>
    </dgm:pt>
    <dgm:pt modelId="{083F9795-99D4-4091-810D-DF63E7039625}" type="pres">
      <dgm:prSet presAssocID="{67B7E1C6-A40F-4CFB-82D2-5048AD225428}" presName="rootComposite" presStyleCnt="0"/>
      <dgm:spPr/>
    </dgm:pt>
    <dgm:pt modelId="{69A0EAE2-ECBE-4426-83FF-9C0A73D1B45D}" type="pres">
      <dgm:prSet presAssocID="{67B7E1C6-A40F-4CFB-82D2-5048AD225428}" presName="rootText" presStyleLbl="node4" presStyleIdx="3" presStyleCnt="5">
        <dgm:presLayoutVars>
          <dgm:chPref val="3"/>
        </dgm:presLayoutVars>
      </dgm:prSet>
      <dgm:spPr/>
    </dgm:pt>
    <dgm:pt modelId="{EE047876-1857-4B34-B92C-B70C1EAA0C3A}" type="pres">
      <dgm:prSet presAssocID="{67B7E1C6-A40F-4CFB-82D2-5048AD225428}" presName="rootConnector" presStyleLbl="node4" presStyleIdx="3" presStyleCnt="5"/>
      <dgm:spPr/>
    </dgm:pt>
    <dgm:pt modelId="{768E649A-9137-40A1-A973-16311F3A576C}" type="pres">
      <dgm:prSet presAssocID="{67B7E1C6-A40F-4CFB-82D2-5048AD225428}" presName="hierChild4" presStyleCnt="0"/>
      <dgm:spPr/>
    </dgm:pt>
    <dgm:pt modelId="{7FFE0687-CE93-48CF-83F4-F24A4D62D4AE}" type="pres">
      <dgm:prSet presAssocID="{67B7E1C6-A40F-4CFB-82D2-5048AD225428}" presName="hierChild5" presStyleCnt="0"/>
      <dgm:spPr/>
    </dgm:pt>
    <dgm:pt modelId="{C6C1E2E7-E970-4029-A883-07EF72E2DC5A}" type="pres">
      <dgm:prSet presAssocID="{9783A8FC-1B27-439B-88BA-29E0500712E4}" presName="Name37" presStyleLbl="parChTrans1D4" presStyleIdx="4" presStyleCnt="5"/>
      <dgm:spPr/>
    </dgm:pt>
    <dgm:pt modelId="{6A935CAC-F849-4C71-BCF0-6E381CBE1768}" type="pres">
      <dgm:prSet presAssocID="{C8E61C07-239E-457B-99E4-6F942CB22AA7}" presName="hierRoot2" presStyleCnt="0">
        <dgm:presLayoutVars>
          <dgm:hierBranch val="init"/>
        </dgm:presLayoutVars>
      </dgm:prSet>
      <dgm:spPr/>
    </dgm:pt>
    <dgm:pt modelId="{59175BBA-5F36-40C0-B9F7-84C6B14224FE}" type="pres">
      <dgm:prSet presAssocID="{C8E61C07-239E-457B-99E4-6F942CB22AA7}" presName="rootComposite" presStyleCnt="0"/>
      <dgm:spPr/>
    </dgm:pt>
    <dgm:pt modelId="{51BC58A0-0A27-40DB-9F48-68272D4CBAE5}" type="pres">
      <dgm:prSet presAssocID="{C8E61C07-239E-457B-99E4-6F942CB22AA7}" presName="rootText" presStyleLbl="node4" presStyleIdx="4" presStyleCnt="5">
        <dgm:presLayoutVars>
          <dgm:chPref val="3"/>
        </dgm:presLayoutVars>
      </dgm:prSet>
      <dgm:spPr/>
    </dgm:pt>
    <dgm:pt modelId="{77F4CA19-223F-49B4-8CE2-56C04C8EB733}" type="pres">
      <dgm:prSet presAssocID="{C8E61C07-239E-457B-99E4-6F942CB22AA7}" presName="rootConnector" presStyleLbl="node4" presStyleIdx="4" presStyleCnt="5"/>
      <dgm:spPr/>
    </dgm:pt>
    <dgm:pt modelId="{0E37436E-4BC1-4C10-9FBB-2FCEB026AA63}" type="pres">
      <dgm:prSet presAssocID="{C8E61C07-239E-457B-99E4-6F942CB22AA7}" presName="hierChild4" presStyleCnt="0"/>
      <dgm:spPr/>
    </dgm:pt>
    <dgm:pt modelId="{71181D72-F9F8-44B2-B47A-0E36C07354F5}" type="pres">
      <dgm:prSet presAssocID="{C8E61C07-239E-457B-99E4-6F942CB22AA7}" presName="hierChild5" presStyleCnt="0"/>
      <dgm:spPr/>
    </dgm:pt>
    <dgm:pt modelId="{43B78F52-E4EE-4EF7-90A4-3B85DB9A98DE}" type="pres">
      <dgm:prSet presAssocID="{32B1BE62-822C-4A70-97C1-BCEF68C5A689}" presName="hierChild5" presStyleCnt="0"/>
      <dgm:spPr/>
    </dgm:pt>
    <dgm:pt modelId="{A3806397-3662-44F1-BF8D-4118EC1E901A}" type="pres">
      <dgm:prSet presAssocID="{2187D087-9EE2-44A6-ACCB-ADF6832E66DD}" presName="hierChild5" presStyleCnt="0"/>
      <dgm:spPr/>
    </dgm:pt>
    <dgm:pt modelId="{4205C7BE-B186-4265-8414-2542275922C1}" type="pres">
      <dgm:prSet presAssocID="{394B163B-9D57-4961-A854-89AC0B46B7AB}" presName="hierChild3" presStyleCnt="0"/>
      <dgm:spPr/>
    </dgm:pt>
  </dgm:ptLst>
  <dgm:cxnLst>
    <dgm:cxn modelId="{3D910100-AA40-4238-A246-9E259695AE4B}" type="presOf" srcId="{15BA2CFE-35D4-40F2-AD29-6AAD5166F2D6}" destId="{683B2DA6-D153-4A3B-8AB9-649BB67D0272}" srcOrd="0" destOrd="0" presId="urn:microsoft.com/office/officeart/2005/8/layout/orgChart1"/>
    <dgm:cxn modelId="{887B8002-7FC8-46EB-9DE4-F4A7005CDBE0}" type="presOf" srcId="{32B1BE62-822C-4A70-97C1-BCEF68C5A689}" destId="{A9096BC4-D43A-4B88-8809-3D5D0DC88493}" srcOrd="0" destOrd="0" presId="urn:microsoft.com/office/officeart/2005/8/layout/orgChart1"/>
    <dgm:cxn modelId="{80148802-E074-4EAE-825D-981CF221B524}" type="presOf" srcId="{3C954F90-C1CD-4391-991A-BCC112D89451}" destId="{47AC467E-7E57-499B-949F-14E776ED83E9}" srcOrd="0" destOrd="0" presId="urn:microsoft.com/office/officeart/2005/8/layout/orgChart1"/>
    <dgm:cxn modelId="{BEEBCC0F-4DFA-4FB4-85A3-880F7E7BED12}" type="presOf" srcId="{D2FFD3D0-2329-4885-9571-6ADBB23988E2}" destId="{4281C92C-54AF-4398-8805-40850520397D}" srcOrd="1" destOrd="0" presId="urn:microsoft.com/office/officeart/2005/8/layout/orgChart1"/>
    <dgm:cxn modelId="{FAD4571C-FFA7-4AC3-B8A6-A1C1172C95DF}" type="presOf" srcId="{9783A8FC-1B27-439B-88BA-29E0500712E4}" destId="{C6C1E2E7-E970-4029-A883-07EF72E2DC5A}" srcOrd="0" destOrd="0" presId="urn:microsoft.com/office/officeart/2005/8/layout/orgChart1"/>
    <dgm:cxn modelId="{DE4E281F-6C54-4ED4-B21C-F1718ECFBAE5}" type="presOf" srcId="{9B5C5240-683C-424E-B7BA-02484B8D00BE}" destId="{FF5F66DA-1CF0-490F-A37D-78690ED6D75D}" srcOrd="0" destOrd="0" presId="urn:microsoft.com/office/officeart/2005/8/layout/orgChart1"/>
    <dgm:cxn modelId="{68865425-55BD-4088-88A4-4B12975030CD}" srcId="{32B1BE62-822C-4A70-97C1-BCEF68C5A689}" destId="{67B7E1C6-A40F-4CFB-82D2-5048AD225428}" srcOrd="0" destOrd="0" parTransId="{E6209613-959B-428B-9278-D076DA0CA03F}" sibTransId="{558B64E7-C763-4995-9141-CCBC95B22495}"/>
    <dgm:cxn modelId="{9AEEC128-CAF0-46A0-8BEC-7F76ADEE6FB2}" srcId="{394B163B-9D57-4961-A854-89AC0B46B7AB}" destId="{2187D087-9EE2-44A6-ACCB-ADF6832E66DD}" srcOrd="0" destOrd="0" parTransId="{1E6B044F-FAC5-49D6-B06A-13D21077FDEA}" sibTransId="{A9D7D275-BF4A-421E-A55E-1EAF268DA517}"/>
    <dgm:cxn modelId="{41F4C22C-ACB6-41C8-A528-B2F00401CE6E}" type="presOf" srcId="{4F89BC9E-06D8-491F-A9BF-4CC08701CDA0}" destId="{C716CE2A-04B5-429C-9969-478A3BA4690B}" srcOrd="0" destOrd="0" presId="urn:microsoft.com/office/officeart/2005/8/layout/orgChart1"/>
    <dgm:cxn modelId="{DC85A236-4935-4A74-A33B-A6D88BD785BD}" srcId="{3C954F90-C1CD-4391-991A-BCC112D89451}" destId="{8EC5E09B-FB6A-4C83-8F56-948E873F527F}" srcOrd="0" destOrd="0" parTransId="{11CF8F1D-DF3D-4BDB-AFAE-77D426270930}" sibTransId="{07C81C5D-553A-4699-8A61-9AFFB38C14EE}"/>
    <dgm:cxn modelId="{DC1C083B-0B72-4053-955D-F28D1FC157E3}" type="presOf" srcId="{0571ECB0-863E-4E0B-991B-5B6E4434CF9B}" destId="{DC13122A-8310-4148-8A78-E2223B546EC7}" srcOrd="1" destOrd="0" presId="urn:microsoft.com/office/officeart/2005/8/layout/orgChart1"/>
    <dgm:cxn modelId="{7F88B03B-79BE-4CB7-A224-51A0502F7B29}" type="presOf" srcId="{4E6ED370-810F-4320-80B1-D0CA234B14D4}" destId="{3F93548C-AE87-434C-BFA3-009DF51512D6}" srcOrd="0" destOrd="0" presId="urn:microsoft.com/office/officeart/2005/8/layout/orgChart1"/>
    <dgm:cxn modelId="{3C88283F-09CA-4829-A016-F81946A4D867}" srcId="{32B1BE62-822C-4A70-97C1-BCEF68C5A689}" destId="{C8E61C07-239E-457B-99E4-6F942CB22AA7}" srcOrd="1" destOrd="0" parTransId="{9783A8FC-1B27-439B-88BA-29E0500712E4}" sibTransId="{06BE6A98-F599-4940-BD0E-05FD5DB61A1B}"/>
    <dgm:cxn modelId="{CA4D255B-71BD-4513-9182-8849CA2AC8A5}" type="presOf" srcId="{15BA2CFE-35D4-40F2-AD29-6AAD5166F2D6}" destId="{52B7E9F2-F8C1-4A8D-9EAF-ADB4A30142C2}" srcOrd="1" destOrd="0" presId="urn:microsoft.com/office/officeart/2005/8/layout/orgChart1"/>
    <dgm:cxn modelId="{0E4D7867-5A55-471F-A684-8069BF49A4DA}" srcId="{D2FFD3D0-2329-4885-9571-6ADBB23988E2}" destId="{15BA2CFE-35D4-40F2-AD29-6AAD5166F2D6}" srcOrd="0" destOrd="0" parTransId="{3F22CE2E-53A0-49DA-8DE4-9FD2811AD331}" sibTransId="{BEBBA659-B931-450C-AC19-8411EBF83875}"/>
    <dgm:cxn modelId="{075D5D48-9048-43EC-8AF0-37834251FCFB}" srcId="{2187D087-9EE2-44A6-ACCB-ADF6832E66DD}" destId="{D2FFD3D0-2329-4885-9571-6ADBB23988E2}" srcOrd="1" destOrd="0" parTransId="{9B5C5240-683C-424E-B7BA-02484B8D00BE}" sibTransId="{A9F076DC-5F17-46AA-BCB9-328288C21981}"/>
    <dgm:cxn modelId="{9166A96D-13E9-43B6-92C1-8E0AE412280F}" type="presOf" srcId="{7C7DC4F1-A934-4305-A383-D0588A55370D}" destId="{017F20FE-B318-47FA-9EB8-0361EE02F51B}" srcOrd="0" destOrd="0" presId="urn:microsoft.com/office/officeart/2005/8/layout/orgChart1"/>
    <dgm:cxn modelId="{B3421C4E-2D95-4856-A6E5-FFE94AF03A12}" type="presOf" srcId="{11CF8F1D-DF3D-4BDB-AFAE-77D426270930}" destId="{456E5B54-C720-478F-AD2F-23FD3279A321}" srcOrd="0" destOrd="0" presId="urn:microsoft.com/office/officeart/2005/8/layout/orgChart1"/>
    <dgm:cxn modelId="{7AD69F6E-0BF6-4D98-8FD5-97F69EFBED4D}" srcId="{4E6ED370-810F-4320-80B1-D0CA234B14D4}" destId="{394B163B-9D57-4961-A854-89AC0B46B7AB}" srcOrd="0" destOrd="0" parTransId="{2B976AEF-72DC-4803-AF39-0D407C5B71BE}" sibTransId="{A5ACE4D8-C6A3-41A5-9E36-495908F24347}"/>
    <dgm:cxn modelId="{B51A1750-E912-4E51-AA27-0FFCF215BB6D}" type="presOf" srcId="{C8E61C07-239E-457B-99E4-6F942CB22AA7}" destId="{51BC58A0-0A27-40DB-9F48-68272D4CBAE5}" srcOrd="0" destOrd="0" presId="urn:microsoft.com/office/officeart/2005/8/layout/orgChart1"/>
    <dgm:cxn modelId="{1827C950-A7D3-4802-B226-C6F6DD98FAC5}" type="presOf" srcId="{3F22CE2E-53A0-49DA-8DE4-9FD2811AD331}" destId="{FB04A2D0-95D2-43D5-83DC-9AC556981415}" srcOrd="0" destOrd="0" presId="urn:microsoft.com/office/officeart/2005/8/layout/orgChart1"/>
    <dgm:cxn modelId="{2EBF9751-9CEF-4329-A033-CC763E8D350D}" type="presOf" srcId="{2187D087-9EE2-44A6-ACCB-ADF6832E66DD}" destId="{BE63203B-D36F-4D77-8F4E-B5AF12E4D0A0}" srcOrd="0" destOrd="0" presId="urn:microsoft.com/office/officeart/2005/8/layout/orgChart1"/>
    <dgm:cxn modelId="{C53D3453-AF7C-481D-ABC4-6CC88A4CBAD6}" type="presOf" srcId="{2187D087-9EE2-44A6-ACCB-ADF6832E66DD}" destId="{D94E7C1A-91DD-4AAC-8A0D-17FE32AC5780}" srcOrd="1" destOrd="0" presId="urn:microsoft.com/office/officeart/2005/8/layout/orgChart1"/>
    <dgm:cxn modelId="{846C0575-7045-482A-B074-8C158C1BDA7E}" type="presOf" srcId="{394B163B-9D57-4961-A854-89AC0B46B7AB}" destId="{53DA39BE-D07E-4D10-8271-081F5C3B34D4}" srcOrd="1" destOrd="0" presId="urn:microsoft.com/office/officeart/2005/8/layout/orgChart1"/>
    <dgm:cxn modelId="{12517E56-7351-42E0-A344-4BD9763D8BDA}" type="presOf" srcId="{3C954F90-C1CD-4391-991A-BCC112D89451}" destId="{C877694E-3BE5-4EE8-93FC-DC6AB61E3CC9}" srcOrd="1" destOrd="0" presId="urn:microsoft.com/office/officeart/2005/8/layout/orgChart1"/>
    <dgm:cxn modelId="{10808E58-313F-4EFF-BB09-31FB3EDEAAFE}" srcId="{2187D087-9EE2-44A6-ACCB-ADF6832E66DD}" destId="{32B1BE62-822C-4A70-97C1-BCEF68C5A689}" srcOrd="2" destOrd="0" parTransId="{4FC5F2AC-667B-4DC2-8FFD-28F5724C7C9F}" sibTransId="{BE851206-4D01-43F4-A136-5D35B9745945}"/>
    <dgm:cxn modelId="{EB644183-AAE8-42A0-BA70-DDA4E3319ABE}" type="presOf" srcId="{67B7E1C6-A40F-4CFB-82D2-5048AD225428}" destId="{EE047876-1857-4B34-B92C-B70C1EAA0C3A}" srcOrd="1" destOrd="0" presId="urn:microsoft.com/office/officeart/2005/8/layout/orgChart1"/>
    <dgm:cxn modelId="{78E7ED9F-CDE8-46CE-B1A5-2FD9B6D62206}" type="presOf" srcId="{4FC5F2AC-667B-4DC2-8FFD-28F5724C7C9F}" destId="{55D4AE89-E944-4B4B-8EEE-13C956F7EF6D}" srcOrd="0" destOrd="0" presId="urn:microsoft.com/office/officeart/2005/8/layout/orgChart1"/>
    <dgm:cxn modelId="{4F20A8A3-C06E-452E-856E-0454C0338588}" type="presOf" srcId="{394B163B-9D57-4961-A854-89AC0B46B7AB}" destId="{004A4AAC-0301-4E9B-8818-A6FE1C7ECD44}" srcOrd="0" destOrd="0" presId="urn:microsoft.com/office/officeart/2005/8/layout/orgChart1"/>
    <dgm:cxn modelId="{DD7E7AB0-08F0-4AA7-9D39-760E92699D57}" type="presOf" srcId="{32B1BE62-822C-4A70-97C1-BCEF68C5A689}" destId="{E861C789-4E2C-4F2B-BE5B-2F79DC388EB8}" srcOrd="1" destOrd="0" presId="urn:microsoft.com/office/officeart/2005/8/layout/orgChart1"/>
    <dgm:cxn modelId="{5EB0A5B4-39CA-4CE4-8A46-210E68547922}" type="presOf" srcId="{D2FFD3D0-2329-4885-9571-6ADBB23988E2}" destId="{C4A3385C-B6CD-4A14-B90B-846245C50285}" srcOrd="0" destOrd="0" presId="urn:microsoft.com/office/officeart/2005/8/layout/orgChart1"/>
    <dgm:cxn modelId="{943A3BBC-76D1-4E8F-8800-8FE5B54CA9EC}" type="presOf" srcId="{0571ECB0-863E-4E0B-991B-5B6E4434CF9B}" destId="{D2A6AFBC-20FF-49C0-B1B5-2FCBFE2160B0}" srcOrd="0" destOrd="0" presId="urn:microsoft.com/office/officeart/2005/8/layout/orgChart1"/>
    <dgm:cxn modelId="{4913B9D1-9E86-4B73-9842-BA448BA5289F}" type="presOf" srcId="{C8E61C07-239E-457B-99E4-6F942CB22AA7}" destId="{77F4CA19-223F-49B4-8CE2-56C04C8EB733}" srcOrd="1" destOrd="0" presId="urn:microsoft.com/office/officeart/2005/8/layout/orgChart1"/>
    <dgm:cxn modelId="{19A567DD-E7E1-4031-BDDA-110D127D212E}" type="presOf" srcId="{8EC5E09B-FB6A-4C83-8F56-948E873F527F}" destId="{156A4345-3FCC-4DAA-9470-CBD5FA353B49}" srcOrd="1" destOrd="0" presId="urn:microsoft.com/office/officeart/2005/8/layout/orgChart1"/>
    <dgm:cxn modelId="{A8D938E2-F82C-49A7-ACEF-689511A58CF5}" type="presOf" srcId="{1E6B044F-FAC5-49D6-B06A-13D21077FDEA}" destId="{90BCD54A-B0FA-44D2-9275-72A6982AD330}" srcOrd="0" destOrd="0" presId="urn:microsoft.com/office/officeart/2005/8/layout/orgChart1"/>
    <dgm:cxn modelId="{AE60A4E5-7DD5-4CEE-87B2-BEDE9A6005D7}" type="presOf" srcId="{67B7E1C6-A40F-4CFB-82D2-5048AD225428}" destId="{69A0EAE2-ECBE-4426-83FF-9C0A73D1B45D}" srcOrd="0" destOrd="0" presId="urn:microsoft.com/office/officeart/2005/8/layout/orgChart1"/>
    <dgm:cxn modelId="{E91B30E7-473A-4063-9D12-933FF1F00843}" type="presOf" srcId="{8EC5E09B-FB6A-4C83-8F56-948E873F527F}" destId="{4EEA32A6-9C87-4C2A-A812-C981C59E2DF3}" srcOrd="0" destOrd="0" presId="urn:microsoft.com/office/officeart/2005/8/layout/orgChart1"/>
    <dgm:cxn modelId="{38AF07E9-3683-4CEE-9712-B7907A76ED79}" srcId="{3C954F90-C1CD-4391-991A-BCC112D89451}" destId="{0571ECB0-863E-4E0B-991B-5B6E4434CF9B}" srcOrd="1" destOrd="0" parTransId="{4F89BC9E-06D8-491F-A9BF-4CC08701CDA0}" sibTransId="{AE58F1E0-EE09-4D3C-874A-B9A13F04B47D}"/>
    <dgm:cxn modelId="{770931F0-A25D-45E0-9985-641C10EED61E}" srcId="{2187D087-9EE2-44A6-ACCB-ADF6832E66DD}" destId="{3C954F90-C1CD-4391-991A-BCC112D89451}" srcOrd="0" destOrd="0" parTransId="{7C7DC4F1-A934-4305-A383-D0588A55370D}" sibTransId="{AD04F2D5-2723-4767-8C2A-FFE980EF28C0}"/>
    <dgm:cxn modelId="{D8CE49F8-161E-4F95-98BF-6CFC14303306}" type="presOf" srcId="{E6209613-959B-428B-9278-D076DA0CA03F}" destId="{DA5747FD-5258-48EB-9F88-45CE459ED942}" srcOrd="0" destOrd="0" presId="urn:microsoft.com/office/officeart/2005/8/layout/orgChart1"/>
    <dgm:cxn modelId="{545BF4C0-D47F-4EB8-AB8A-07279F1EB8C7}" type="presParOf" srcId="{3F93548C-AE87-434C-BFA3-009DF51512D6}" destId="{50AC4417-FAA0-4711-BCFA-A6CEC4F107DC}" srcOrd="0" destOrd="0" presId="urn:microsoft.com/office/officeart/2005/8/layout/orgChart1"/>
    <dgm:cxn modelId="{EC948D8A-DECB-4637-8062-FB6BC698420A}" type="presParOf" srcId="{50AC4417-FAA0-4711-BCFA-A6CEC4F107DC}" destId="{1338CFE1-B9DA-4692-B67A-26098A2225AE}" srcOrd="0" destOrd="0" presId="urn:microsoft.com/office/officeart/2005/8/layout/orgChart1"/>
    <dgm:cxn modelId="{756B627E-8B59-46FD-892C-C7DB217755A7}" type="presParOf" srcId="{1338CFE1-B9DA-4692-B67A-26098A2225AE}" destId="{004A4AAC-0301-4E9B-8818-A6FE1C7ECD44}" srcOrd="0" destOrd="0" presId="urn:microsoft.com/office/officeart/2005/8/layout/orgChart1"/>
    <dgm:cxn modelId="{4B82B8EC-F853-4D10-93A8-8CB5EDE5A935}" type="presParOf" srcId="{1338CFE1-B9DA-4692-B67A-26098A2225AE}" destId="{53DA39BE-D07E-4D10-8271-081F5C3B34D4}" srcOrd="1" destOrd="0" presId="urn:microsoft.com/office/officeart/2005/8/layout/orgChart1"/>
    <dgm:cxn modelId="{E09B2831-8B64-4801-850C-C4FFD7A844EF}" type="presParOf" srcId="{50AC4417-FAA0-4711-BCFA-A6CEC4F107DC}" destId="{1BFE5FA2-116E-4339-865F-A20926754277}" srcOrd="1" destOrd="0" presId="urn:microsoft.com/office/officeart/2005/8/layout/orgChart1"/>
    <dgm:cxn modelId="{3BA698BA-B2A0-4EE7-B039-32061F5C497B}" type="presParOf" srcId="{1BFE5FA2-116E-4339-865F-A20926754277}" destId="{90BCD54A-B0FA-44D2-9275-72A6982AD330}" srcOrd="0" destOrd="0" presId="urn:microsoft.com/office/officeart/2005/8/layout/orgChart1"/>
    <dgm:cxn modelId="{2C1A9B30-E282-433E-9EDC-BA5200DA9F0E}" type="presParOf" srcId="{1BFE5FA2-116E-4339-865F-A20926754277}" destId="{ADCA7FC6-716C-4BD7-99FB-1CB00CF1E88A}" srcOrd="1" destOrd="0" presId="urn:microsoft.com/office/officeart/2005/8/layout/orgChart1"/>
    <dgm:cxn modelId="{72D74606-15EB-477F-ACA9-8DBA97B83981}" type="presParOf" srcId="{ADCA7FC6-716C-4BD7-99FB-1CB00CF1E88A}" destId="{BCAC490C-E0AF-4700-B00D-7AC64C45829E}" srcOrd="0" destOrd="0" presId="urn:microsoft.com/office/officeart/2005/8/layout/orgChart1"/>
    <dgm:cxn modelId="{1558532C-797E-476B-BA9F-5821FD0C27B0}" type="presParOf" srcId="{BCAC490C-E0AF-4700-B00D-7AC64C45829E}" destId="{BE63203B-D36F-4D77-8F4E-B5AF12E4D0A0}" srcOrd="0" destOrd="0" presId="urn:microsoft.com/office/officeart/2005/8/layout/orgChart1"/>
    <dgm:cxn modelId="{66C05B4B-6C8B-4700-82BE-A40AFCBD0DD3}" type="presParOf" srcId="{BCAC490C-E0AF-4700-B00D-7AC64C45829E}" destId="{D94E7C1A-91DD-4AAC-8A0D-17FE32AC5780}" srcOrd="1" destOrd="0" presId="urn:microsoft.com/office/officeart/2005/8/layout/orgChart1"/>
    <dgm:cxn modelId="{DC534F7C-956A-4FAF-97F0-C9099D9E3474}" type="presParOf" srcId="{ADCA7FC6-716C-4BD7-99FB-1CB00CF1E88A}" destId="{3DE1F0C8-5B02-4B8D-B314-4E46562AEF9B}" srcOrd="1" destOrd="0" presId="urn:microsoft.com/office/officeart/2005/8/layout/orgChart1"/>
    <dgm:cxn modelId="{7DBBE896-FFF9-4B7C-8FB3-7BD44590B34C}" type="presParOf" srcId="{3DE1F0C8-5B02-4B8D-B314-4E46562AEF9B}" destId="{017F20FE-B318-47FA-9EB8-0361EE02F51B}" srcOrd="0" destOrd="0" presId="urn:microsoft.com/office/officeart/2005/8/layout/orgChart1"/>
    <dgm:cxn modelId="{9B760C66-3E38-4C8F-9225-CA576A4AC7CB}" type="presParOf" srcId="{3DE1F0C8-5B02-4B8D-B314-4E46562AEF9B}" destId="{1FF90D75-8B53-4CFC-A009-10EEB930E904}" srcOrd="1" destOrd="0" presId="urn:microsoft.com/office/officeart/2005/8/layout/orgChart1"/>
    <dgm:cxn modelId="{1AA7FB52-64A2-443C-AAC1-ADF1A4343980}" type="presParOf" srcId="{1FF90D75-8B53-4CFC-A009-10EEB930E904}" destId="{AABA5B92-DD66-4E99-9AEF-45262555E2B4}" srcOrd="0" destOrd="0" presId="urn:microsoft.com/office/officeart/2005/8/layout/orgChart1"/>
    <dgm:cxn modelId="{B2A40EEE-202A-477C-8E09-ABAF8EC3C75D}" type="presParOf" srcId="{AABA5B92-DD66-4E99-9AEF-45262555E2B4}" destId="{47AC467E-7E57-499B-949F-14E776ED83E9}" srcOrd="0" destOrd="0" presId="urn:microsoft.com/office/officeart/2005/8/layout/orgChart1"/>
    <dgm:cxn modelId="{B368FBAE-2EE7-4592-9AC7-1D68B0767041}" type="presParOf" srcId="{AABA5B92-DD66-4E99-9AEF-45262555E2B4}" destId="{C877694E-3BE5-4EE8-93FC-DC6AB61E3CC9}" srcOrd="1" destOrd="0" presId="urn:microsoft.com/office/officeart/2005/8/layout/orgChart1"/>
    <dgm:cxn modelId="{8730A65F-40FC-496F-B22F-E0B3D8F73DAE}" type="presParOf" srcId="{1FF90D75-8B53-4CFC-A009-10EEB930E904}" destId="{A2B8636E-33E2-49E6-BEFB-1B33796C2031}" srcOrd="1" destOrd="0" presId="urn:microsoft.com/office/officeart/2005/8/layout/orgChart1"/>
    <dgm:cxn modelId="{B6EA1F57-73CA-41A7-80E0-2630D1DE53D9}" type="presParOf" srcId="{A2B8636E-33E2-49E6-BEFB-1B33796C2031}" destId="{456E5B54-C720-478F-AD2F-23FD3279A321}" srcOrd="0" destOrd="0" presId="urn:microsoft.com/office/officeart/2005/8/layout/orgChart1"/>
    <dgm:cxn modelId="{1F1C9BD1-E205-4A7F-B98C-D32596013720}" type="presParOf" srcId="{A2B8636E-33E2-49E6-BEFB-1B33796C2031}" destId="{395009B6-321B-4771-8962-B24C17666F72}" srcOrd="1" destOrd="0" presId="urn:microsoft.com/office/officeart/2005/8/layout/orgChart1"/>
    <dgm:cxn modelId="{2EA07FCF-520B-4C1C-8D9A-F4CE63AEC7D2}" type="presParOf" srcId="{395009B6-321B-4771-8962-B24C17666F72}" destId="{9727EA2D-371C-4EC1-ACB0-B34350317B2C}" srcOrd="0" destOrd="0" presId="urn:microsoft.com/office/officeart/2005/8/layout/orgChart1"/>
    <dgm:cxn modelId="{1B0CBAD9-AAF7-404B-93C7-0359208AFD17}" type="presParOf" srcId="{9727EA2D-371C-4EC1-ACB0-B34350317B2C}" destId="{4EEA32A6-9C87-4C2A-A812-C981C59E2DF3}" srcOrd="0" destOrd="0" presId="urn:microsoft.com/office/officeart/2005/8/layout/orgChart1"/>
    <dgm:cxn modelId="{D06FA79D-C8DF-419E-B06B-35B65245A851}" type="presParOf" srcId="{9727EA2D-371C-4EC1-ACB0-B34350317B2C}" destId="{156A4345-3FCC-4DAA-9470-CBD5FA353B49}" srcOrd="1" destOrd="0" presId="urn:microsoft.com/office/officeart/2005/8/layout/orgChart1"/>
    <dgm:cxn modelId="{748EC247-CE2B-4029-A6C8-64F31733CA5C}" type="presParOf" srcId="{395009B6-321B-4771-8962-B24C17666F72}" destId="{46018701-A9AB-4AEF-A635-C5F70D9A17C9}" srcOrd="1" destOrd="0" presId="urn:microsoft.com/office/officeart/2005/8/layout/orgChart1"/>
    <dgm:cxn modelId="{F1628403-0071-4488-B076-3368ABD15C3D}" type="presParOf" srcId="{395009B6-321B-4771-8962-B24C17666F72}" destId="{F7771E16-4003-4A33-869D-C97E120C1504}" srcOrd="2" destOrd="0" presId="urn:microsoft.com/office/officeart/2005/8/layout/orgChart1"/>
    <dgm:cxn modelId="{5EBB7FBD-2156-4936-9CAC-1691155E1F92}" type="presParOf" srcId="{A2B8636E-33E2-49E6-BEFB-1B33796C2031}" destId="{C716CE2A-04B5-429C-9969-478A3BA4690B}" srcOrd="2" destOrd="0" presId="urn:microsoft.com/office/officeart/2005/8/layout/orgChart1"/>
    <dgm:cxn modelId="{900A9635-3651-4CF7-A5F9-393697D6F63C}" type="presParOf" srcId="{A2B8636E-33E2-49E6-BEFB-1B33796C2031}" destId="{EC024156-D33A-4CE6-89E1-6D713B99AC55}" srcOrd="3" destOrd="0" presId="urn:microsoft.com/office/officeart/2005/8/layout/orgChart1"/>
    <dgm:cxn modelId="{293F50A9-B0C8-4155-ABC4-904433160347}" type="presParOf" srcId="{EC024156-D33A-4CE6-89E1-6D713B99AC55}" destId="{AF7E00EC-8CBB-4C44-9687-72C406425AC4}" srcOrd="0" destOrd="0" presId="urn:microsoft.com/office/officeart/2005/8/layout/orgChart1"/>
    <dgm:cxn modelId="{AD1BE2F5-7275-4C57-8EDA-EC9CF310A86E}" type="presParOf" srcId="{AF7E00EC-8CBB-4C44-9687-72C406425AC4}" destId="{D2A6AFBC-20FF-49C0-B1B5-2FCBFE2160B0}" srcOrd="0" destOrd="0" presId="urn:microsoft.com/office/officeart/2005/8/layout/orgChart1"/>
    <dgm:cxn modelId="{15697445-E525-4F86-A6A0-7856EEB00751}" type="presParOf" srcId="{AF7E00EC-8CBB-4C44-9687-72C406425AC4}" destId="{DC13122A-8310-4148-8A78-E2223B546EC7}" srcOrd="1" destOrd="0" presId="urn:microsoft.com/office/officeart/2005/8/layout/orgChart1"/>
    <dgm:cxn modelId="{B6EEF672-6FA1-43C3-A4AD-FDE8E0868F25}" type="presParOf" srcId="{EC024156-D33A-4CE6-89E1-6D713B99AC55}" destId="{6C2FF175-005A-42A8-AB70-8E43B66A5D7A}" srcOrd="1" destOrd="0" presId="urn:microsoft.com/office/officeart/2005/8/layout/orgChart1"/>
    <dgm:cxn modelId="{CA01AE2C-D5B7-4B7C-9B99-8815BA97D221}" type="presParOf" srcId="{EC024156-D33A-4CE6-89E1-6D713B99AC55}" destId="{8C8B2F28-256C-48E9-907F-954B3B888B5F}" srcOrd="2" destOrd="0" presId="urn:microsoft.com/office/officeart/2005/8/layout/orgChart1"/>
    <dgm:cxn modelId="{6F6F209F-47E4-447C-94B1-D7B784B8368A}" type="presParOf" srcId="{1FF90D75-8B53-4CFC-A009-10EEB930E904}" destId="{1728B8C7-6A49-4F47-948C-0FEFF03D610B}" srcOrd="2" destOrd="0" presId="urn:microsoft.com/office/officeart/2005/8/layout/orgChart1"/>
    <dgm:cxn modelId="{93269603-785C-43CC-A7F9-8A54BC7D1CBF}" type="presParOf" srcId="{3DE1F0C8-5B02-4B8D-B314-4E46562AEF9B}" destId="{FF5F66DA-1CF0-490F-A37D-78690ED6D75D}" srcOrd="2" destOrd="0" presId="urn:microsoft.com/office/officeart/2005/8/layout/orgChart1"/>
    <dgm:cxn modelId="{013C5A7A-9570-47F1-AF45-C015C8FEF822}" type="presParOf" srcId="{3DE1F0C8-5B02-4B8D-B314-4E46562AEF9B}" destId="{9AEA362C-F696-4E7E-B6B8-B9A93E23240A}" srcOrd="3" destOrd="0" presId="urn:microsoft.com/office/officeart/2005/8/layout/orgChart1"/>
    <dgm:cxn modelId="{0308CD5A-617D-4F09-818A-FAAAEE181F17}" type="presParOf" srcId="{9AEA362C-F696-4E7E-B6B8-B9A93E23240A}" destId="{BB263C64-82E6-41AD-8F61-7D68DC13A211}" srcOrd="0" destOrd="0" presId="urn:microsoft.com/office/officeart/2005/8/layout/orgChart1"/>
    <dgm:cxn modelId="{35DFD534-F154-4645-9395-607F5E8FCEAC}" type="presParOf" srcId="{BB263C64-82E6-41AD-8F61-7D68DC13A211}" destId="{C4A3385C-B6CD-4A14-B90B-846245C50285}" srcOrd="0" destOrd="0" presId="urn:microsoft.com/office/officeart/2005/8/layout/orgChart1"/>
    <dgm:cxn modelId="{2DC2E5F2-6487-4850-8440-BCE604D745E1}" type="presParOf" srcId="{BB263C64-82E6-41AD-8F61-7D68DC13A211}" destId="{4281C92C-54AF-4398-8805-40850520397D}" srcOrd="1" destOrd="0" presId="urn:microsoft.com/office/officeart/2005/8/layout/orgChart1"/>
    <dgm:cxn modelId="{7C51C4FB-2814-4BDD-8F30-4B8AEB66FB6C}" type="presParOf" srcId="{9AEA362C-F696-4E7E-B6B8-B9A93E23240A}" destId="{0B99F5DC-F03B-454A-A517-A1F24A355926}" srcOrd="1" destOrd="0" presId="urn:microsoft.com/office/officeart/2005/8/layout/orgChart1"/>
    <dgm:cxn modelId="{32806130-D831-4A3D-BDB9-42ADD288A013}" type="presParOf" srcId="{0B99F5DC-F03B-454A-A517-A1F24A355926}" destId="{FB04A2D0-95D2-43D5-83DC-9AC556981415}" srcOrd="0" destOrd="0" presId="urn:microsoft.com/office/officeart/2005/8/layout/orgChart1"/>
    <dgm:cxn modelId="{8D597F67-C2EB-486C-A711-F1EFAD976480}" type="presParOf" srcId="{0B99F5DC-F03B-454A-A517-A1F24A355926}" destId="{05ACD122-4A51-4E60-A15F-314BB15501A9}" srcOrd="1" destOrd="0" presId="urn:microsoft.com/office/officeart/2005/8/layout/orgChart1"/>
    <dgm:cxn modelId="{2D652CB7-1073-44ED-A8CE-C77B87D1FE69}" type="presParOf" srcId="{05ACD122-4A51-4E60-A15F-314BB15501A9}" destId="{089682A8-60E6-4ACC-A901-CF61ADA7237F}" srcOrd="0" destOrd="0" presId="urn:microsoft.com/office/officeart/2005/8/layout/orgChart1"/>
    <dgm:cxn modelId="{454DF448-A546-4AB1-90C6-6080B8939F44}" type="presParOf" srcId="{089682A8-60E6-4ACC-A901-CF61ADA7237F}" destId="{683B2DA6-D153-4A3B-8AB9-649BB67D0272}" srcOrd="0" destOrd="0" presId="urn:microsoft.com/office/officeart/2005/8/layout/orgChart1"/>
    <dgm:cxn modelId="{189B2D5B-82B5-419F-AEB3-C9CBAD7760C6}" type="presParOf" srcId="{089682A8-60E6-4ACC-A901-CF61ADA7237F}" destId="{52B7E9F2-F8C1-4A8D-9EAF-ADB4A30142C2}" srcOrd="1" destOrd="0" presId="urn:microsoft.com/office/officeart/2005/8/layout/orgChart1"/>
    <dgm:cxn modelId="{93F9DA03-06B5-4D1F-BDE3-3D246632B4B8}" type="presParOf" srcId="{05ACD122-4A51-4E60-A15F-314BB15501A9}" destId="{272ADF91-7D66-409E-BBA8-78EEC9720C69}" srcOrd="1" destOrd="0" presId="urn:microsoft.com/office/officeart/2005/8/layout/orgChart1"/>
    <dgm:cxn modelId="{84EFB405-B7F1-43D6-B58E-9B3F630581C6}" type="presParOf" srcId="{05ACD122-4A51-4E60-A15F-314BB15501A9}" destId="{A6E84658-686B-4784-9276-6C93A5FD6F2B}" srcOrd="2" destOrd="0" presId="urn:microsoft.com/office/officeart/2005/8/layout/orgChart1"/>
    <dgm:cxn modelId="{B2603E87-7773-4B58-B9F9-CD233CD116D4}" type="presParOf" srcId="{9AEA362C-F696-4E7E-B6B8-B9A93E23240A}" destId="{6465CD47-D0E8-4F75-BE1D-CE7DB7357116}" srcOrd="2" destOrd="0" presId="urn:microsoft.com/office/officeart/2005/8/layout/orgChart1"/>
    <dgm:cxn modelId="{65455F5A-3CDE-499E-9DC6-EA9CB93079FB}" type="presParOf" srcId="{3DE1F0C8-5B02-4B8D-B314-4E46562AEF9B}" destId="{55D4AE89-E944-4B4B-8EEE-13C956F7EF6D}" srcOrd="4" destOrd="0" presId="urn:microsoft.com/office/officeart/2005/8/layout/orgChart1"/>
    <dgm:cxn modelId="{A1E9B545-45F0-48A8-8C62-D81ACF6933A9}" type="presParOf" srcId="{3DE1F0C8-5B02-4B8D-B314-4E46562AEF9B}" destId="{F1161A88-8021-46E7-B07C-DFAB39FE9887}" srcOrd="5" destOrd="0" presId="urn:microsoft.com/office/officeart/2005/8/layout/orgChart1"/>
    <dgm:cxn modelId="{2FEA3A2E-14A6-490F-B609-D844D310F371}" type="presParOf" srcId="{F1161A88-8021-46E7-B07C-DFAB39FE9887}" destId="{AEF3C3CC-82AF-498B-BAC4-4B4F0B3F6EE8}" srcOrd="0" destOrd="0" presId="urn:microsoft.com/office/officeart/2005/8/layout/orgChart1"/>
    <dgm:cxn modelId="{877DB2DE-D5C5-4EE3-9D79-31931DE75451}" type="presParOf" srcId="{AEF3C3CC-82AF-498B-BAC4-4B4F0B3F6EE8}" destId="{A9096BC4-D43A-4B88-8809-3D5D0DC88493}" srcOrd="0" destOrd="0" presId="urn:microsoft.com/office/officeart/2005/8/layout/orgChart1"/>
    <dgm:cxn modelId="{08C75AB1-DD01-4E58-96B0-CBC2E61520D7}" type="presParOf" srcId="{AEF3C3CC-82AF-498B-BAC4-4B4F0B3F6EE8}" destId="{E861C789-4E2C-4F2B-BE5B-2F79DC388EB8}" srcOrd="1" destOrd="0" presId="urn:microsoft.com/office/officeart/2005/8/layout/orgChart1"/>
    <dgm:cxn modelId="{99965603-FF78-49EB-BEF6-EEBBFBB9D6BA}" type="presParOf" srcId="{F1161A88-8021-46E7-B07C-DFAB39FE9887}" destId="{57C47715-2DE3-4471-BBFF-82AE0074F34B}" srcOrd="1" destOrd="0" presId="urn:microsoft.com/office/officeart/2005/8/layout/orgChart1"/>
    <dgm:cxn modelId="{F7EF0BB7-8D2C-41A5-9B5F-C424A305F0DA}" type="presParOf" srcId="{57C47715-2DE3-4471-BBFF-82AE0074F34B}" destId="{DA5747FD-5258-48EB-9F88-45CE459ED942}" srcOrd="0" destOrd="0" presId="urn:microsoft.com/office/officeart/2005/8/layout/orgChart1"/>
    <dgm:cxn modelId="{D42BF628-6BB9-4A69-A9F4-FCA5F110BBDA}" type="presParOf" srcId="{57C47715-2DE3-4471-BBFF-82AE0074F34B}" destId="{EAD58E87-A554-43CE-AEE7-EA4892CD7A78}" srcOrd="1" destOrd="0" presId="urn:microsoft.com/office/officeart/2005/8/layout/orgChart1"/>
    <dgm:cxn modelId="{1C431904-DD35-4592-850E-35C703B9AB65}" type="presParOf" srcId="{EAD58E87-A554-43CE-AEE7-EA4892CD7A78}" destId="{083F9795-99D4-4091-810D-DF63E7039625}" srcOrd="0" destOrd="0" presId="urn:microsoft.com/office/officeart/2005/8/layout/orgChart1"/>
    <dgm:cxn modelId="{F8C4E4A3-4839-44F0-B1DE-23E3CC36A043}" type="presParOf" srcId="{083F9795-99D4-4091-810D-DF63E7039625}" destId="{69A0EAE2-ECBE-4426-83FF-9C0A73D1B45D}" srcOrd="0" destOrd="0" presId="urn:microsoft.com/office/officeart/2005/8/layout/orgChart1"/>
    <dgm:cxn modelId="{BE3B8FB4-2DCD-4F6C-B563-60927657CB90}" type="presParOf" srcId="{083F9795-99D4-4091-810D-DF63E7039625}" destId="{EE047876-1857-4B34-B92C-B70C1EAA0C3A}" srcOrd="1" destOrd="0" presId="urn:microsoft.com/office/officeart/2005/8/layout/orgChart1"/>
    <dgm:cxn modelId="{442410EF-6F6C-468E-B117-F0C0C6A56A4A}" type="presParOf" srcId="{EAD58E87-A554-43CE-AEE7-EA4892CD7A78}" destId="{768E649A-9137-40A1-A973-16311F3A576C}" srcOrd="1" destOrd="0" presId="urn:microsoft.com/office/officeart/2005/8/layout/orgChart1"/>
    <dgm:cxn modelId="{D3F4C4EE-E3FC-467D-82AF-46586738AAC1}" type="presParOf" srcId="{EAD58E87-A554-43CE-AEE7-EA4892CD7A78}" destId="{7FFE0687-CE93-48CF-83F4-F24A4D62D4AE}" srcOrd="2" destOrd="0" presId="urn:microsoft.com/office/officeart/2005/8/layout/orgChart1"/>
    <dgm:cxn modelId="{54AD4D4A-0E64-41CA-8853-B8652535BF16}" type="presParOf" srcId="{57C47715-2DE3-4471-BBFF-82AE0074F34B}" destId="{C6C1E2E7-E970-4029-A883-07EF72E2DC5A}" srcOrd="2" destOrd="0" presId="urn:microsoft.com/office/officeart/2005/8/layout/orgChart1"/>
    <dgm:cxn modelId="{78A702B5-872E-4574-B93B-8105BE43E365}" type="presParOf" srcId="{57C47715-2DE3-4471-BBFF-82AE0074F34B}" destId="{6A935CAC-F849-4C71-BCF0-6E381CBE1768}" srcOrd="3" destOrd="0" presId="urn:microsoft.com/office/officeart/2005/8/layout/orgChart1"/>
    <dgm:cxn modelId="{616C0AC8-5307-4EAF-A883-C9115EC6B11C}" type="presParOf" srcId="{6A935CAC-F849-4C71-BCF0-6E381CBE1768}" destId="{59175BBA-5F36-40C0-B9F7-84C6B14224FE}" srcOrd="0" destOrd="0" presId="urn:microsoft.com/office/officeart/2005/8/layout/orgChart1"/>
    <dgm:cxn modelId="{09FEF94B-3279-4BA0-934F-048357012D34}" type="presParOf" srcId="{59175BBA-5F36-40C0-B9F7-84C6B14224FE}" destId="{51BC58A0-0A27-40DB-9F48-68272D4CBAE5}" srcOrd="0" destOrd="0" presId="urn:microsoft.com/office/officeart/2005/8/layout/orgChart1"/>
    <dgm:cxn modelId="{8B378068-275D-44B6-BECB-972C7571EC8A}" type="presParOf" srcId="{59175BBA-5F36-40C0-B9F7-84C6B14224FE}" destId="{77F4CA19-223F-49B4-8CE2-56C04C8EB733}" srcOrd="1" destOrd="0" presId="urn:microsoft.com/office/officeart/2005/8/layout/orgChart1"/>
    <dgm:cxn modelId="{BA9B802D-042D-486B-ADA4-29CB643C29CA}" type="presParOf" srcId="{6A935CAC-F849-4C71-BCF0-6E381CBE1768}" destId="{0E37436E-4BC1-4C10-9FBB-2FCEB026AA63}" srcOrd="1" destOrd="0" presId="urn:microsoft.com/office/officeart/2005/8/layout/orgChart1"/>
    <dgm:cxn modelId="{69250D86-95A8-4641-872D-BBB061B23F29}" type="presParOf" srcId="{6A935CAC-F849-4C71-BCF0-6E381CBE1768}" destId="{71181D72-F9F8-44B2-B47A-0E36C07354F5}" srcOrd="2" destOrd="0" presId="urn:microsoft.com/office/officeart/2005/8/layout/orgChart1"/>
    <dgm:cxn modelId="{7916B1DA-8503-4098-A51B-B427FC733B6C}" type="presParOf" srcId="{F1161A88-8021-46E7-B07C-DFAB39FE9887}" destId="{43B78F52-E4EE-4EF7-90A4-3B85DB9A98DE}" srcOrd="2" destOrd="0" presId="urn:microsoft.com/office/officeart/2005/8/layout/orgChart1"/>
    <dgm:cxn modelId="{2D30968C-FC79-4E86-A791-4C66A58D4948}" type="presParOf" srcId="{ADCA7FC6-716C-4BD7-99FB-1CB00CF1E88A}" destId="{A3806397-3662-44F1-BF8D-4118EC1E901A}" srcOrd="2" destOrd="0" presId="urn:microsoft.com/office/officeart/2005/8/layout/orgChart1"/>
    <dgm:cxn modelId="{F68367C7-DD02-4759-89DE-4FF398AB1B19}" type="presParOf" srcId="{50AC4417-FAA0-4711-BCFA-A6CEC4F107DC}" destId="{4205C7BE-B186-4265-8414-2542275922C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1E2E7-E970-4029-A883-07EF72E2DC5A}">
      <dsp:nvSpPr>
        <dsp:cNvPr id="0" name=""/>
        <dsp:cNvSpPr/>
      </dsp:nvSpPr>
      <dsp:spPr>
        <a:xfrm>
          <a:off x="5126371" y="2837749"/>
          <a:ext cx="221512" cy="1727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7794"/>
              </a:lnTo>
              <a:lnTo>
                <a:pt x="221512" y="172779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747FD-5258-48EB-9F88-45CE459ED942}">
      <dsp:nvSpPr>
        <dsp:cNvPr id="0" name=""/>
        <dsp:cNvSpPr/>
      </dsp:nvSpPr>
      <dsp:spPr>
        <a:xfrm>
          <a:off x="5126371" y="2837749"/>
          <a:ext cx="221512" cy="679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303"/>
              </a:lnTo>
              <a:lnTo>
                <a:pt x="221512" y="67930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4AE89-E944-4B4B-8EEE-13C956F7EF6D}">
      <dsp:nvSpPr>
        <dsp:cNvPr id="0" name=""/>
        <dsp:cNvSpPr/>
      </dsp:nvSpPr>
      <dsp:spPr>
        <a:xfrm>
          <a:off x="3930206" y="1789258"/>
          <a:ext cx="1786863" cy="310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58"/>
              </a:lnTo>
              <a:lnTo>
                <a:pt x="1786863" y="155058"/>
              </a:lnTo>
              <a:lnTo>
                <a:pt x="1786863" y="31011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4A2D0-95D2-43D5-83DC-9AC556981415}">
      <dsp:nvSpPr>
        <dsp:cNvPr id="0" name=""/>
        <dsp:cNvSpPr/>
      </dsp:nvSpPr>
      <dsp:spPr>
        <a:xfrm>
          <a:off x="3383160" y="2847540"/>
          <a:ext cx="177859" cy="66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512"/>
              </a:lnTo>
              <a:lnTo>
                <a:pt x="177859" y="6695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F66DA-1CF0-490F-A37D-78690ED6D75D}">
      <dsp:nvSpPr>
        <dsp:cNvPr id="0" name=""/>
        <dsp:cNvSpPr/>
      </dsp:nvSpPr>
      <dsp:spPr>
        <a:xfrm>
          <a:off x="3884486" y="1789258"/>
          <a:ext cx="91440" cy="319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849"/>
              </a:lnTo>
              <a:lnTo>
                <a:pt x="89372" y="164849"/>
              </a:lnTo>
              <a:lnTo>
                <a:pt x="89372" y="31990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16CE2A-04B5-429C-9969-478A3BA4690B}">
      <dsp:nvSpPr>
        <dsp:cNvPr id="0" name=""/>
        <dsp:cNvSpPr/>
      </dsp:nvSpPr>
      <dsp:spPr>
        <a:xfrm>
          <a:off x="1552643" y="2837749"/>
          <a:ext cx="221512" cy="1727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7794"/>
              </a:lnTo>
              <a:lnTo>
                <a:pt x="221512" y="172779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E5B54-C720-478F-AD2F-23FD3279A321}">
      <dsp:nvSpPr>
        <dsp:cNvPr id="0" name=""/>
        <dsp:cNvSpPr/>
      </dsp:nvSpPr>
      <dsp:spPr>
        <a:xfrm>
          <a:off x="1552643" y="2837749"/>
          <a:ext cx="221512" cy="679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303"/>
              </a:lnTo>
              <a:lnTo>
                <a:pt x="221512" y="67930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F20FE-B318-47FA-9EB8-0361EE02F51B}">
      <dsp:nvSpPr>
        <dsp:cNvPr id="0" name=""/>
        <dsp:cNvSpPr/>
      </dsp:nvSpPr>
      <dsp:spPr>
        <a:xfrm>
          <a:off x="2143342" y="1789258"/>
          <a:ext cx="1786863" cy="310116"/>
        </a:xfrm>
        <a:custGeom>
          <a:avLst/>
          <a:gdLst/>
          <a:ahLst/>
          <a:cxnLst/>
          <a:rect l="0" t="0" r="0" b="0"/>
          <a:pathLst>
            <a:path>
              <a:moveTo>
                <a:pt x="1786863" y="0"/>
              </a:moveTo>
              <a:lnTo>
                <a:pt x="1786863" y="155058"/>
              </a:lnTo>
              <a:lnTo>
                <a:pt x="0" y="155058"/>
              </a:lnTo>
              <a:lnTo>
                <a:pt x="0" y="31011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CD54A-B0FA-44D2-9275-72A6982AD330}">
      <dsp:nvSpPr>
        <dsp:cNvPr id="0" name=""/>
        <dsp:cNvSpPr/>
      </dsp:nvSpPr>
      <dsp:spPr>
        <a:xfrm>
          <a:off x="3884486" y="740768"/>
          <a:ext cx="91440" cy="310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11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A4AAC-0301-4E9B-8818-A6FE1C7ECD44}">
      <dsp:nvSpPr>
        <dsp:cNvPr id="0" name=""/>
        <dsp:cNvSpPr/>
      </dsp:nvSpPr>
      <dsp:spPr>
        <a:xfrm>
          <a:off x="3191833" y="2394"/>
          <a:ext cx="1476747" cy="738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User Interface</a:t>
          </a:r>
        </a:p>
      </dsp:txBody>
      <dsp:txXfrm>
        <a:off x="3191833" y="2394"/>
        <a:ext cx="1476747" cy="738373"/>
      </dsp:txXfrm>
    </dsp:sp>
    <dsp:sp modelId="{BE63203B-D36F-4D77-8F4E-B5AF12E4D0A0}">
      <dsp:nvSpPr>
        <dsp:cNvPr id="0" name=""/>
        <dsp:cNvSpPr/>
      </dsp:nvSpPr>
      <dsp:spPr>
        <a:xfrm>
          <a:off x="3191833" y="1050885"/>
          <a:ext cx="1476747" cy="738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Front-back connector</a:t>
          </a:r>
        </a:p>
      </dsp:txBody>
      <dsp:txXfrm>
        <a:off x="3191833" y="1050885"/>
        <a:ext cx="1476747" cy="738373"/>
      </dsp:txXfrm>
    </dsp:sp>
    <dsp:sp modelId="{47AC467E-7E57-499B-949F-14E776ED83E9}">
      <dsp:nvSpPr>
        <dsp:cNvPr id="0" name=""/>
        <dsp:cNvSpPr/>
      </dsp:nvSpPr>
      <dsp:spPr>
        <a:xfrm>
          <a:off x="1404969" y="2099375"/>
          <a:ext cx="1476747" cy="738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Inventory management</a:t>
          </a:r>
        </a:p>
      </dsp:txBody>
      <dsp:txXfrm>
        <a:off x="1404969" y="2099375"/>
        <a:ext cx="1476747" cy="738373"/>
      </dsp:txXfrm>
    </dsp:sp>
    <dsp:sp modelId="{4EEA32A6-9C87-4C2A-A812-C981C59E2DF3}">
      <dsp:nvSpPr>
        <dsp:cNvPr id="0" name=""/>
        <dsp:cNvSpPr/>
      </dsp:nvSpPr>
      <dsp:spPr>
        <a:xfrm>
          <a:off x="1774155" y="3147866"/>
          <a:ext cx="1476747" cy="738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Inventory detail</a:t>
          </a:r>
        </a:p>
      </dsp:txBody>
      <dsp:txXfrm>
        <a:off x="1774155" y="3147866"/>
        <a:ext cx="1476747" cy="738373"/>
      </dsp:txXfrm>
    </dsp:sp>
    <dsp:sp modelId="{D2A6AFBC-20FF-49C0-B1B5-2FCBFE2160B0}">
      <dsp:nvSpPr>
        <dsp:cNvPr id="0" name=""/>
        <dsp:cNvSpPr/>
      </dsp:nvSpPr>
      <dsp:spPr>
        <a:xfrm>
          <a:off x="1774155" y="4196356"/>
          <a:ext cx="1476747" cy="738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Product info</a:t>
          </a:r>
        </a:p>
      </dsp:txBody>
      <dsp:txXfrm>
        <a:off x="1774155" y="4196356"/>
        <a:ext cx="1476747" cy="738373"/>
      </dsp:txXfrm>
    </dsp:sp>
    <dsp:sp modelId="{C4A3385C-B6CD-4A14-B90B-846245C50285}">
      <dsp:nvSpPr>
        <dsp:cNvPr id="0" name=""/>
        <dsp:cNvSpPr/>
      </dsp:nvSpPr>
      <dsp:spPr>
        <a:xfrm>
          <a:off x="3235485" y="2109166"/>
          <a:ext cx="1476747" cy="738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User data management</a:t>
          </a:r>
        </a:p>
      </dsp:txBody>
      <dsp:txXfrm>
        <a:off x="3235485" y="2109166"/>
        <a:ext cx="1476747" cy="738373"/>
      </dsp:txXfrm>
    </dsp:sp>
    <dsp:sp modelId="{683B2DA6-D153-4A3B-8AB9-649BB67D0272}">
      <dsp:nvSpPr>
        <dsp:cNvPr id="0" name=""/>
        <dsp:cNvSpPr/>
      </dsp:nvSpPr>
      <dsp:spPr>
        <a:xfrm>
          <a:off x="3561019" y="3147866"/>
          <a:ext cx="1476747" cy="738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User login/account management</a:t>
          </a:r>
        </a:p>
      </dsp:txBody>
      <dsp:txXfrm>
        <a:off x="3561019" y="3147866"/>
        <a:ext cx="1476747" cy="738373"/>
      </dsp:txXfrm>
    </dsp:sp>
    <dsp:sp modelId="{A9096BC4-D43A-4B88-8809-3D5D0DC88493}">
      <dsp:nvSpPr>
        <dsp:cNvPr id="0" name=""/>
        <dsp:cNvSpPr/>
      </dsp:nvSpPr>
      <dsp:spPr>
        <a:xfrm>
          <a:off x="4978697" y="2099375"/>
          <a:ext cx="1476747" cy="738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Logistics and after-sale</a:t>
          </a:r>
        </a:p>
      </dsp:txBody>
      <dsp:txXfrm>
        <a:off x="4978697" y="2099375"/>
        <a:ext cx="1476747" cy="738373"/>
      </dsp:txXfrm>
    </dsp:sp>
    <dsp:sp modelId="{69A0EAE2-ECBE-4426-83FF-9C0A73D1B45D}">
      <dsp:nvSpPr>
        <dsp:cNvPr id="0" name=""/>
        <dsp:cNvSpPr/>
      </dsp:nvSpPr>
      <dsp:spPr>
        <a:xfrm>
          <a:off x="5347883" y="3147866"/>
          <a:ext cx="1476747" cy="738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Order tracking</a:t>
          </a:r>
        </a:p>
      </dsp:txBody>
      <dsp:txXfrm>
        <a:off x="5347883" y="3147866"/>
        <a:ext cx="1476747" cy="738373"/>
      </dsp:txXfrm>
    </dsp:sp>
    <dsp:sp modelId="{51BC58A0-0A27-40DB-9F48-68272D4CBAE5}">
      <dsp:nvSpPr>
        <dsp:cNvPr id="0" name=""/>
        <dsp:cNvSpPr/>
      </dsp:nvSpPr>
      <dsp:spPr>
        <a:xfrm>
          <a:off x="5347883" y="4196356"/>
          <a:ext cx="1476747" cy="738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Returns and complains</a:t>
          </a:r>
        </a:p>
      </dsp:txBody>
      <dsp:txXfrm>
        <a:off x="5347883" y="4196356"/>
        <a:ext cx="1476747" cy="738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AAD9C-9DDF-48B4-ABF7-FCAF8C04F572}" type="datetimeFigureOut">
              <a:rPr lang="en-US" smtClean="0"/>
              <a:pPr/>
              <a:t>7/19/2021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65371-1901-4567-A76B-85830054988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200336E-73F8-430A-8B45-18ECFA608B54}" type="datetime1">
              <a:rPr lang="en-US" smtClean="0"/>
              <a:pPr/>
              <a:t>7/19/2021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055C-2B1D-4A5C-928F-A45DAA0A05D2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4D08-7CC6-40BC-A291-21DAE0F36945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598-0696-4407-9BB4-05D9C81E90C3}" type="datetime1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C4F2B70-17BA-44E4-9244-27A36DB1B0F1}" type="datetime1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1C28-A4F1-4DC1-9B01-F9EA2C56F5C1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A2B3-312F-41A5-945B-1E124B15A312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1543-0E0D-4D5D-A22D-12238C61E279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72FD-8479-4688-AD68-53E82E38B5D8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03B5-A167-4480-BCD9-ED86A221F8A5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FD0-093C-4BF7-A124-A6DBF259E0FD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8AC8CFF-E862-4F7E-83B0-E11040CB47E9}" type="datetime1">
              <a:rPr lang="en-US" smtClean="0"/>
              <a:pPr/>
              <a:t>7/19/2021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52" y="785794"/>
            <a:ext cx="6858000" cy="990600"/>
          </a:xfrm>
        </p:spPr>
        <p:txBody>
          <a:bodyPr/>
          <a:lstStyle/>
          <a:p>
            <a:pPr algn="ctr"/>
            <a:r>
              <a:rPr lang="en-IN" sz="3600" dirty="0"/>
              <a:t>Eco Friendly shopping site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3857628"/>
            <a:ext cx="6858000" cy="533400"/>
          </a:xfrm>
        </p:spPr>
        <p:txBody>
          <a:bodyPr/>
          <a:lstStyle/>
          <a:p>
            <a:pPr algn="ctr"/>
            <a:r>
              <a:rPr lang="en-IN" sz="2400" dirty="0"/>
              <a:t>Easwer ALU </a:t>
            </a:r>
            <a:r>
              <a:rPr lang="en-IN" sz="2400" dirty="0" err="1"/>
              <a:t>Sailesh</a:t>
            </a:r>
            <a:r>
              <a:rPr lang="en-IN" sz="2400" dirty="0"/>
              <a:t> 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8728" y="521495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 of Computer Technology,  Anna University, MIT Campus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3108" y="2428868"/>
            <a:ext cx="5000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Sub Code: CS6103</a:t>
            </a:r>
          </a:p>
          <a:p>
            <a:r>
              <a:rPr lang="en-IN" sz="2000" dirty="0"/>
              <a:t>Sub Name: Application Development Practices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User account/ login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This module will handle user login and account sign up.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user data will be stored in a database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module will receive and authenticate user logins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User data management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information regarding user’s contact, address, order details, and other information will be organized by this module.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module will pull information from the stored data upon request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7478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Inventory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Inventory module will process the inventory stocking data.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It will responsible for maintaining the inventory details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20427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Payment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This will handle the order placement and payment confirmation process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It will link an order to a customer’s account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82415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Order management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This module will be responsible for handling order tracking, cancellation, and other issues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98096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Front-End Code (font-32)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Front-End Code (font-32)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Backend/Database Code (font-32)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Backend/Database Code (font-32)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Output/Screen Shots(font-32)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Both front end and backend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Create a site that will cater to environment conscious buyers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Will market and sell eco friendly products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Will also serve as an educating platform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Output/Screen Shots(font-32)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Conclusion(font-32)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Summary (font-24)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728" y="2714620"/>
            <a:ext cx="62865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Queries?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728" y="2714620"/>
            <a:ext cx="62865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Abstract(font-32)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Existing System(font-32)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Summary (font-24)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CSS and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will be utilized to create attractive and informational visual elements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Java scripting will be utilized to process frontend backend connectivity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SQL will be used to maintain the databases required for the project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Frontend will be made with HTML and CSS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System Diagram/Flow Diagram(font-32)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A86AB80-0778-43F8-AD5D-1C1FA34EB12F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22394400"/>
              </p:ext>
            </p:extLst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System Requirements(font-32)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Hardware (font-24)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Software ,,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Modules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User account /login module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User data management module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Inventory module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Product info module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Payment processing module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Order </a:t>
            </a:r>
            <a:r>
              <a:rPr lang="en-IN">
                <a:latin typeface="Times New Roman" pitchFamily="18" charset="0"/>
                <a:cs typeface="Times New Roman" pitchFamily="18" charset="0"/>
              </a:rPr>
              <a:t>management module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786</TotalTime>
  <Words>383</Words>
  <Application>Microsoft Office PowerPoint</Application>
  <PresentationFormat>On-screen Show (4:3)</PresentationFormat>
  <Paragraphs>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Eco Friendly shopping site</vt:lpstr>
      <vt:lpstr>Create a site that will cater to environment conscious buyers</vt:lpstr>
      <vt:lpstr>Abstract(font-32)</vt:lpstr>
      <vt:lpstr>Introduction</vt:lpstr>
      <vt:lpstr>Existing System(font-32)</vt:lpstr>
      <vt:lpstr>Proposed System</vt:lpstr>
      <vt:lpstr>System Diagram/Flow Diagram(font-32)</vt:lpstr>
      <vt:lpstr>System Requirements(font-32)</vt:lpstr>
      <vt:lpstr>Modules </vt:lpstr>
      <vt:lpstr>User account/ login module</vt:lpstr>
      <vt:lpstr>User data management module</vt:lpstr>
      <vt:lpstr>Inventory module</vt:lpstr>
      <vt:lpstr>Payment module</vt:lpstr>
      <vt:lpstr>Order management module</vt:lpstr>
      <vt:lpstr>Front-End Code (font-32)</vt:lpstr>
      <vt:lpstr>Front-End Code (font-32)</vt:lpstr>
      <vt:lpstr>Backend/Database Code (font-32)</vt:lpstr>
      <vt:lpstr>Backend/Database Code (font-32)</vt:lpstr>
      <vt:lpstr>Output/Screen Shots(font-32)</vt:lpstr>
      <vt:lpstr>Output/Screen Shots(font-32)</vt:lpstr>
      <vt:lpstr>Conclusion(font-32)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(Font-36)</dc:title>
  <dc:creator>toshibs</dc:creator>
  <cp:lastModifiedBy>EASWER ALU</cp:lastModifiedBy>
  <cp:revision>8</cp:revision>
  <dcterms:created xsi:type="dcterms:W3CDTF">2021-07-06T03:56:23Z</dcterms:created>
  <dcterms:modified xsi:type="dcterms:W3CDTF">2021-07-19T16:52:33Z</dcterms:modified>
</cp:coreProperties>
</file>