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C869-D4D7-4253-A332-04C7B74F11CF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98670-705B-46CF-9F05-1A99B4AC69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识</a:t>
            </a:r>
            <a:r>
              <a:rPr lang="en-US" altLang="zh-CN" dirty="0" smtClean="0"/>
              <a:t>less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4480" y="0"/>
            <a:ext cx="5715040" cy="121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&lt;div id="header"&gt;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smtClean="0"/>
              <a:t>h1&gt;&lt;a </a:t>
            </a:r>
            <a:r>
              <a:rPr lang="en-US" dirty="0" err="1" smtClean="0"/>
              <a:t>href</a:t>
            </a:r>
            <a:r>
              <a:rPr lang="en-US" dirty="0" smtClean="0"/>
              <a:t>=""&gt;W3cplus&lt;/a&gt;&lt;/h1&gt;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smtClean="0"/>
              <a:t>p&gt;</a:t>
            </a:r>
            <a:r>
              <a:rPr lang="zh-CN" altLang="en-US" dirty="0" smtClean="0"/>
              <a:t>记述前端那些事</a:t>
            </a:r>
            <a:r>
              <a:rPr lang="en-US" dirty="0" smtClean="0"/>
              <a:t>——</a:t>
            </a:r>
            <a:r>
              <a:rPr lang="zh-CN" altLang="en-US" dirty="0" smtClean="0"/>
              <a:t>引领</a:t>
            </a:r>
            <a:r>
              <a:rPr lang="en-US" dirty="0" smtClean="0"/>
              <a:t>Web</a:t>
            </a:r>
            <a:r>
              <a:rPr lang="zh-CN" altLang="en-US" dirty="0" smtClean="0"/>
              <a:t>前沿</a:t>
            </a:r>
            <a:r>
              <a:rPr lang="en-US" dirty="0" smtClean="0"/>
              <a:t>&lt;/p&gt;</a:t>
            </a:r>
            <a:endParaRPr lang="zh-CN" altLang="en-US" dirty="0" smtClean="0"/>
          </a:p>
          <a:p>
            <a:r>
              <a:rPr lang="en-US" dirty="0" smtClean="0"/>
              <a:t>&lt;/</a:t>
            </a:r>
            <a:r>
              <a:rPr lang="en-US" dirty="0" smtClean="0"/>
              <a:t>div&gt;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8642" y="1214422"/>
            <a:ext cx="460535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286388"/>
            <a:ext cx="5214942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14422"/>
            <a:ext cx="4738254" cy="49292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4000496" y="3429000"/>
            <a:ext cx="128588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编译后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2150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dirty="0" smtClean="0">
                <a:solidFill>
                  <a:srgbClr val="FF0000"/>
                </a:solidFill>
              </a:rPr>
              <a:t>Less</a:t>
            </a:r>
            <a:r>
              <a:rPr lang="zh-CN" altLang="en-US" dirty="0" smtClean="0">
                <a:solidFill>
                  <a:srgbClr val="FF0000"/>
                </a:solidFill>
              </a:rPr>
              <a:t>的嵌套规则让你的</a:t>
            </a:r>
            <a:r>
              <a:rPr lang="en-US" dirty="0" smtClean="0">
                <a:solidFill>
                  <a:srgbClr val="FF0000"/>
                </a:solidFill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</a:rPr>
              <a:t>代码更简洁，因为他的写法就是模仿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dirty="0" smtClean="0">
                <a:solidFill>
                  <a:srgbClr val="FF0000"/>
                </a:solidFill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</a:rPr>
              <a:t>结构。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&amp;</a:t>
            </a:r>
            <a:r>
              <a:rPr lang="zh-CN" altLang="en-US" dirty="0" smtClean="0"/>
              <a:t>符号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3071834" cy="21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6397" y="1500174"/>
            <a:ext cx="32951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472" y="3714752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&amp;</a:t>
            </a:r>
            <a:r>
              <a:rPr lang="zh-CN" altLang="en-US" b="1" dirty="0" smtClean="0"/>
              <a:t>很重要，在</a:t>
            </a:r>
            <a:r>
              <a:rPr lang="en-US" b="1" dirty="0" smtClean="0"/>
              <a:t>Less</a:t>
            </a:r>
            <a:r>
              <a:rPr lang="zh-CN" altLang="en-US" b="1" dirty="0" smtClean="0"/>
              <a:t>中嵌套书写中有没有</a:t>
            </a:r>
            <a:r>
              <a:rPr lang="en-US" b="1" dirty="0" smtClean="0"/>
              <a:t>&amp;</a:t>
            </a:r>
            <a:r>
              <a:rPr lang="zh-CN" altLang="en-US" b="1" dirty="0" smtClean="0"/>
              <a:t>区别是完全不一样的效果，有</a:t>
            </a:r>
            <a:r>
              <a:rPr lang="en-US" b="1" dirty="0" smtClean="0"/>
              <a:t>&amp;</a:t>
            </a:r>
            <a:r>
              <a:rPr lang="zh-CN" altLang="en-US" b="1" dirty="0" smtClean="0"/>
              <a:t>时解析的是同一个元素或此元素的伪类，没有</a:t>
            </a:r>
            <a:r>
              <a:rPr lang="en-US" b="1" dirty="0" smtClean="0"/>
              <a:t>&amp;</a:t>
            </a:r>
            <a:r>
              <a:rPr lang="zh-CN" altLang="en-US" b="1" dirty="0" smtClean="0"/>
              <a:t>解析是后代</a:t>
            </a:r>
            <a:r>
              <a:rPr lang="zh-CN" altLang="en-US" b="1" dirty="0" smtClean="0"/>
              <a:t>元素。</a:t>
            </a:r>
            <a:endParaRPr lang="zh-CN" altLang="en-US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357693"/>
            <a:ext cx="3000396" cy="250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4643446"/>
            <a:ext cx="386810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Less</a:t>
            </a:r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混入</a:t>
            </a:r>
            <a:endParaRPr lang="en-US" altLang="zh-CN" dirty="0" smtClean="0"/>
          </a:p>
          <a:p>
            <a:r>
              <a:rPr lang="zh-CN" altLang="en-US" dirty="0"/>
              <a:t>带</a:t>
            </a:r>
            <a:r>
              <a:rPr lang="zh-CN" altLang="en-US" dirty="0" smtClean="0"/>
              <a:t>参</a:t>
            </a:r>
            <a:endParaRPr lang="en-US" altLang="zh-CN" dirty="0" smtClean="0"/>
          </a:p>
          <a:p>
            <a:r>
              <a:rPr lang="zh-CN" altLang="en-US" dirty="0"/>
              <a:t>嵌套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r>
              <a:rPr lang="zh-CN" altLang="en-US" dirty="0" smtClean="0"/>
              <a:t>是一种预处理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语言，做为 </a:t>
            </a:r>
            <a:r>
              <a:rPr lang="en-US" dirty="0"/>
              <a:t>CSS </a:t>
            </a:r>
            <a:r>
              <a:rPr lang="zh-CN" altLang="en-US" dirty="0"/>
              <a:t>的一种形式的扩展</a:t>
            </a:r>
          </a:p>
          <a:p>
            <a:r>
              <a:rPr lang="zh-CN" altLang="en-US" dirty="0"/>
              <a:t>在现有的 </a:t>
            </a:r>
            <a:r>
              <a:rPr lang="en-US" altLang="zh-CN" dirty="0"/>
              <a:t>CSS </a:t>
            </a:r>
            <a:r>
              <a:rPr lang="zh-CN" altLang="en-US" dirty="0"/>
              <a:t>语法上，添加了很多额外</a:t>
            </a:r>
            <a:r>
              <a:rPr lang="zh-CN" altLang="en-US" dirty="0" smtClean="0"/>
              <a:t>的编程功能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的缺陷：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命名麻烦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兼容性问题严重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中，使用</a:t>
            </a:r>
            <a:r>
              <a:rPr lang="en-US" altLang="zh-CN" dirty="0" smtClean="0"/>
              <a:t>@</a:t>
            </a:r>
            <a:r>
              <a:rPr lang="zh-CN" altLang="en-US" dirty="0" smtClean="0"/>
              <a:t>关键字进行变量的定义：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dirty="0"/>
              <a:t>nice-blue: #5B83AD;</a:t>
            </a:r>
          </a:p>
          <a:p>
            <a:r>
              <a:rPr lang="en-US" dirty="0"/>
              <a:t>@light-blue: @nice-blue + #111;</a:t>
            </a:r>
          </a:p>
          <a:p>
            <a:r>
              <a:rPr lang="en-US" dirty="0"/>
              <a:t>#header { color: @light-blue; }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en-US" altLang="zh-CN" dirty="0"/>
              <a:t>#</a:t>
            </a:r>
            <a:r>
              <a:rPr lang="en-US" dirty="0"/>
              <a:t>header { color: #6c94be; }</a:t>
            </a:r>
          </a:p>
          <a:p>
            <a:r>
              <a:rPr lang="zh-CN" altLang="en-US" dirty="0"/>
              <a:t>甚至可以用变量名定义为变量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en-US" altLang="zh-CN" dirty="0"/>
              <a:t>@</a:t>
            </a:r>
            <a:r>
              <a:rPr lang="en-US" dirty="0" err="1"/>
              <a:t>fnord</a:t>
            </a:r>
            <a:r>
              <a:rPr lang="en-US" dirty="0"/>
              <a:t>: "I am </a:t>
            </a:r>
            <a:r>
              <a:rPr lang="en-US" dirty="0" err="1"/>
              <a:t>fnord</a:t>
            </a:r>
            <a:r>
              <a:rPr lang="en-US" dirty="0"/>
              <a:t>.";</a:t>
            </a:r>
          </a:p>
          <a:p>
            <a:r>
              <a:rPr lang="en-US" dirty="0"/>
              <a:t>@</a:t>
            </a:r>
            <a:r>
              <a:rPr lang="en-US" dirty="0" err="1"/>
              <a:t>var</a:t>
            </a:r>
            <a:r>
              <a:rPr lang="en-US" dirty="0"/>
              <a:t>: '</a:t>
            </a:r>
            <a:r>
              <a:rPr lang="en-US" dirty="0" err="1"/>
              <a:t>fnord</a:t>
            </a:r>
            <a:r>
              <a:rPr lang="en-US" dirty="0"/>
              <a:t>';</a:t>
            </a:r>
          </a:p>
          <a:p>
            <a:r>
              <a:rPr lang="en-US" dirty="0"/>
              <a:t>content: @@</a:t>
            </a:r>
            <a:r>
              <a:rPr lang="en-US" dirty="0" err="1"/>
              <a:t>var</a:t>
            </a:r>
            <a:r>
              <a:rPr lang="en-US" dirty="0"/>
              <a:t>;</a:t>
            </a:r>
          </a:p>
          <a:p>
            <a:r>
              <a:rPr lang="zh-CN" altLang="en-US" dirty="0"/>
              <a:t>解析后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en-US" dirty="0"/>
              <a:t>content: "I am </a:t>
            </a:r>
            <a:r>
              <a:rPr lang="en-US" dirty="0" err="1"/>
              <a:t>fnord</a:t>
            </a:r>
            <a:r>
              <a:rPr lang="en-US" dirty="0"/>
              <a:t>.";</a:t>
            </a:r>
          </a:p>
          <a:p>
            <a:r>
              <a:rPr lang="zh-CN" altLang="en-US" dirty="0"/>
              <a:t>请注意 </a:t>
            </a:r>
            <a:r>
              <a:rPr lang="en-US" dirty="0"/>
              <a:t>LESS </a:t>
            </a:r>
            <a:r>
              <a:rPr lang="zh-CN" altLang="en-US" dirty="0"/>
              <a:t>中的变量为完全的 ‘常量’ ，所以只能定义一次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Mixin</a:t>
            </a:r>
            <a:r>
              <a:rPr lang="zh-CN" altLang="en-US" dirty="0" smtClean="0"/>
              <a:t>混入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Mixin</a:t>
            </a:r>
            <a:r>
              <a:rPr lang="zh-CN" altLang="en-US" dirty="0" smtClean="0"/>
              <a:t>概念是编程语言中的混合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混入意思，表示可以重用的代码块。</a:t>
            </a:r>
            <a:endParaRPr lang="en-US" altLang="zh-CN" dirty="0" smtClean="0"/>
          </a:p>
          <a:p>
            <a:r>
              <a:rPr lang="en-US" altLang="zh-CN" dirty="0" smtClean="0"/>
              <a:t>less</a:t>
            </a:r>
            <a:r>
              <a:rPr lang="zh-CN" altLang="en-US" dirty="0" smtClean="0"/>
              <a:t>混入</a:t>
            </a:r>
            <a:r>
              <a:rPr lang="zh-CN" altLang="en-US" dirty="0" smtClean="0"/>
              <a:t>其实就是一种嵌套，它充许你将一个类嵌入到另一个类中，而被嵌入的这个类也称为是一个变量。换句话说，你可以用一个类定义</a:t>
            </a:r>
            <a:r>
              <a:rPr lang="en-US" dirty="0" smtClean="0"/>
              <a:t>CSS</a:t>
            </a:r>
            <a:r>
              <a:rPr lang="zh-CN" altLang="en-US" dirty="0" smtClean="0"/>
              <a:t>，然后把整个为当作一个变量来使用，嵌入到另一人类中当作他的属性；另外混入也像一个带有参数的</a:t>
            </a:r>
            <a:r>
              <a:rPr lang="en-US" dirty="0" smtClean="0"/>
              <a:t>functions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00174"/>
            <a:ext cx="4286248" cy="450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/</a:t>
            </a:r>
            <a:r>
              <a:rPr lang="zh-CN" altLang="en-US" dirty="0" smtClean="0"/>
              <a:t>*</a:t>
            </a:r>
            <a:r>
              <a:rPr lang="en-US" altLang="zh-CN" dirty="0" smtClean="0"/>
              <a:t>========= </a:t>
            </a:r>
            <a:r>
              <a:rPr lang="zh-CN" altLang="en-US" dirty="0" smtClean="0"/>
              <a:t>定义一个类 </a:t>
            </a:r>
            <a:r>
              <a:rPr lang="en-US" altLang="zh-CN" dirty="0" smtClean="0"/>
              <a:t>===========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endParaRPr lang="zh-CN" altLang="en-US" dirty="0" smtClean="0"/>
          </a:p>
          <a:p>
            <a:r>
              <a:rPr lang="en-US" altLang="zh-CN" dirty="0" smtClean="0"/>
              <a:t>.</a:t>
            </a:r>
            <a:r>
              <a:rPr lang="en-US" dirty="0" err="1" smtClean="0"/>
              <a:t>roundedCorners</a:t>
            </a:r>
            <a:r>
              <a:rPr lang="en-US" dirty="0" smtClean="0"/>
              <a:t>(@radius:5px) {</a:t>
            </a: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-border-radius</a:t>
            </a:r>
            <a:r>
              <a:rPr lang="en-US" dirty="0" smtClean="0"/>
              <a:t>: @radius;</a:t>
            </a: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-border-radius</a:t>
            </a:r>
            <a:r>
              <a:rPr lang="en-US" dirty="0" smtClean="0"/>
              <a:t>: @radius;</a:t>
            </a:r>
          </a:p>
          <a:p>
            <a:r>
              <a:rPr lang="en-US" dirty="0" smtClean="0"/>
              <a:t>	</a:t>
            </a:r>
            <a:r>
              <a:rPr lang="en-US" dirty="0" smtClean="0"/>
              <a:t>border-radius</a:t>
            </a:r>
            <a:r>
              <a:rPr lang="en-US" dirty="0" smtClean="0"/>
              <a:t>: @radius;</a:t>
            </a:r>
          </a:p>
          <a:p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/*</a:t>
            </a:r>
            <a:r>
              <a:rPr lang="zh-CN" altLang="en-US" dirty="0" smtClean="0"/>
              <a:t>定义</a:t>
            </a:r>
            <a:r>
              <a:rPr lang="zh-CN" altLang="en-US" dirty="0" smtClean="0"/>
              <a:t>的类应用到另个一个类</a:t>
            </a:r>
            <a:r>
              <a:rPr lang="zh-CN" altLang="en-US" dirty="0" smtClean="0"/>
              <a:t>中*</a:t>
            </a:r>
            <a:r>
              <a:rPr lang="en-US" altLang="zh-CN" dirty="0" smtClean="0"/>
              <a:t>/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zh-CN" altLang="en-US" dirty="0" smtClean="0"/>
              <a:t>＃</a:t>
            </a:r>
            <a:r>
              <a:rPr lang="en-US" dirty="0" smtClean="0"/>
              <a:t>header </a:t>
            </a:r>
            <a:r>
              <a:rPr lang="en-US" dirty="0" smtClean="0"/>
              <a:t>{</a:t>
            </a:r>
            <a:r>
              <a:rPr lang="en-US" dirty="0" smtClean="0"/>
              <a:t>				.</a:t>
            </a:r>
            <a:r>
              <a:rPr lang="en-US" dirty="0" err="1" smtClean="0"/>
              <a:t>roundedCorners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#</a:t>
            </a:r>
            <a:r>
              <a:rPr lang="en-US" i="1" dirty="0" smtClean="0"/>
              <a:t>footer </a:t>
            </a:r>
            <a:r>
              <a:rPr lang="en-US" i="1" dirty="0" smtClean="0"/>
              <a:t>{</a:t>
            </a:r>
            <a:r>
              <a:rPr lang="en-US" dirty="0" smtClean="0"/>
              <a:t>				.</a:t>
            </a:r>
            <a:r>
              <a:rPr lang="en-US" dirty="0" err="1" smtClean="0"/>
              <a:t>roundedCorners</a:t>
            </a:r>
            <a:r>
              <a:rPr lang="en-US" dirty="0" smtClean="0"/>
              <a:t>(10px);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4942" y="1428736"/>
            <a:ext cx="3929058" cy="450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		#</a:t>
            </a:r>
            <a:r>
              <a:rPr lang="en-US" dirty="0" smtClean="0"/>
              <a:t>header </a:t>
            </a:r>
            <a:r>
              <a:rPr lang="en-US" dirty="0" smtClean="0"/>
              <a:t>{</a:t>
            </a:r>
            <a:r>
              <a:rPr lang="en-US" dirty="0" smtClean="0"/>
              <a:t>				-</a:t>
            </a:r>
            <a:r>
              <a:rPr lang="en-US" dirty="0" smtClean="0"/>
              <a:t>moz-border-radius:5px;		-webkit-border-radius:5px;		border-radius:5px;</a:t>
            </a:r>
          </a:p>
          <a:p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#</a:t>
            </a:r>
            <a:r>
              <a:rPr lang="en-US" dirty="0" smtClean="0"/>
              <a:t>footer </a:t>
            </a:r>
            <a:r>
              <a:rPr lang="en-US" dirty="0" smtClean="0"/>
              <a:t>{</a:t>
            </a:r>
            <a:r>
              <a:rPr lang="en-US" dirty="0" smtClean="0"/>
              <a:t>				-</a:t>
            </a:r>
            <a:r>
              <a:rPr lang="en-US" dirty="0" smtClean="0"/>
              <a:t>moz-border-radius:10px;</a:t>
            </a:r>
          </a:p>
          <a:p>
            <a:r>
              <a:rPr lang="en-US" dirty="0" smtClean="0"/>
              <a:t>	-webkit-border-radius:10px;</a:t>
            </a:r>
          </a:p>
          <a:p>
            <a:r>
              <a:rPr lang="en-US" dirty="0" smtClean="0"/>
              <a:t>	</a:t>
            </a:r>
            <a:r>
              <a:rPr lang="en-US" dirty="0" smtClean="0"/>
              <a:t>border-radius:10px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algn="ctr"/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214810" y="3214686"/>
            <a:ext cx="128588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编译后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43644"/>
            <a:ext cx="892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注：这样任何</a:t>
            </a:r>
            <a:r>
              <a:rPr lang="en-US" dirty="0" smtClean="0">
                <a:solidFill>
                  <a:srgbClr val="FF0000"/>
                </a:solidFill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</a:rPr>
              <a:t>的类或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下的样式都可以当作变量，使用混入模式用来当作另一个元素的属性值。</a:t>
            </a:r>
          </a:p>
          <a:p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57158" y="0"/>
            <a:ext cx="8229600" cy="204311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混入</a:t>
            </a:r>
            <a:r>
              <a:rPr lang="en-US" sz="2400" dirty="0" smtClean="0"/>
              <a:t>(</a:t>
            </a:r>
            <a:r>
              <a:rPr lang="en-US" sz="2400" dirty="0" err="1" smtClean="0"/>
              <a:t>Mixin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有一个名词叫</a:t>
            </a:r>
            <a:r>
              <a:rPr lang="zh-CN" altLang="en-US" sz="2400" dirty="0" smtClean="0"/>
              <a:t>“混入参数” </a:t>
            </a:r>
            <a:r>
              <a:rPr lang="en-US" sz="2400" dirty="0" smtClean="0"/>
              <a:t>Less</a:t>
            </a:r>
            <a:r>
              <a:rPr lang="zh-CN" altLang="en-US" sz="2400" dirty="0" smtClean="0"/>
              <a:t>具有一个特殊类型的规则集，那就是一个类可以当作另一个元素的属生值，并且还可以接受其自己的参数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/>
              <a:t>arguments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16"/>
          </a:xfrm>
        </p:spPr>
        <p:txBody>
          <a:bodyPr/>
          <a:lstStyle/>
          <a:p>
            <a:r>
              <a:rPr lang="en-US" dirty="0" err="1" smtClean="0"/>
              <a:t>Mixins</a:t>
            </a:r>
            <a:r>
              <a:rPr lang="zh-CN" altLang="en-US" dirty="0" smtClean="0"/>
              <a:t>还有一个重要的变量：</a:t>
            </a:r>
            <a:r>
              <a:rPr lang="en-US" dirty="0" smtClean="0"/>
              <a:t>@arguments</a:t>
            </a:r>
            <a:r>
              <a:rPr lang="zh-CN" altLang="en-US" dirty="0" smtClean="0"/>
              <a:t>。</a:t>
            </a:r>
            <a:r>
              <a:rPr lang="en-US" dirty="0" smtClean="0"/>
              <a:t>@arguments</a:t>
            </a:r>
            <a:r>
              <a:rPr lang="zh-CN" altLang="en-US" dirty="0" smtClean="0"/>
              <a:t>在</a:t>
            </a:r>
            <a:r>
              <a:rPr lang="en-US" dirty="0" err="1" smtClean="0"/>
              <a:t>Mixins</a:t>
            </a:r>
            <a:r>
              <a:rPr lang="zh-CN" altLang="en-US" dirty="0" smtClean="0"/>
              <a:t>中是</a:t>
            </a:r>
            <a:r>
              <a:rPr lang="zh-CN" altLang="en-US" dirty="0" smtClean="0"/>
              <a:t>一个很特别的参数，当</a:t>
            </a:r>
            <a:r>
              <a:rPr lang="en-US" dirty="0" err="1" smtClean="0"/>
              <a:t>Mixins</a:t>
            </a:r>
            <a:r>
              <a:rPr lang="zh-CN" altLang="en-US" dirty="0" smtClean="0"/>
              <a:t>引用这个参数时，他将表示所有的变量，当你不想处理个别的参数时，这个将很有用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00174"/>
            <a:ext cx="4929222" cy="450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.</a:t>
            </a:r>
            <a:r>
              <a:rPr lang="en-US" dirty="0" err="1" smtClean="0"/>
              <a:t>boxShadow</a:t>
            </a:r>
            <a:r>
              <a:rPr lang="en-US" dirty="0" smtClean="0"/>
              <a:t>(@x:0,@y:0,@blur:1px,@color:#000){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-box-shadow: @arguments;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-box-shadow: @arguments;</a:t>
            </a:r>
            <a:endParaRPr lang="zh-CN" altLang="en-US" dirty="0" smtClean="0"/>
          </a:p>
          <a:p>
            <a:r>
              <a:rPr lang="en-US" dirty="0" smtClean="0"/>
              <a:t>	box-shadow</a:t>
            </a:r>
            <a:r>
              <a:rPr lang="en-US" dirty="0" smtClean="0"/>
              <a:t>: @arguments;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zh-CN" altLang="en-US" dirty="0" smtClean="0"/>
          </a:p>
          <a:p>
            <a:r>
              <a:rPr lang="en-US" dirty="0" smtClean="0"/>
              <a:t>				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#</a:t>
            </a:r>
            <a:r>
              <a:rPr lang="en-US" dirty="0" smtClean="0"/>
              <a:t>header </a:t>
            </a:r>
            <a:r>
              <a:rPr lang="en-US" dirty="0" smtClean="0"/>
              <a:t>{</a:t>
            </a:r>
            <a:r>
              <a:rPr lang="en-US" dirty="0" smtClean="0"/>
              <a:t>				.</a:t>
            </a:r>
            <a:r>
              <a:rPr lang="en-US" dirty="0" err="1" smtClean="0"/>
              <a:t>boxShadow</a:t>
            </a:r>
            <a:r>
              <a:rPr lang="en-US" dirty="0" smtClean="0"/>
              <a:t>(2px,2px,3px,#f36);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29190" y="1500174"/>
            <a:ext cx="4214810" cy="45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		</a:t>
            </a:r>
            <a:r>
              <a:rPr lang="en-US" dirty="0" smtClean="0"/>
              <a:t> #header {</a:t>
            </a:r>
            <a:endParaRPr lang="zh-CN" alt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-box-shadow: 2px </a:t>
            </a:r>
            <a:r>
              <a:rPr lang="en-US" dirty="0" err="1" smtClean="0"/>
              <a:t>2px</a:t>
            </a:r>
            <a:r>
              <a:rPr lang="en-US" dirty="0" smtClean="0"/>
              <a:t> 3px #FF36;</a:t>
            </a:r>
            <a:endParaRPr lang="zh-CN" alt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-box-shadow: 2px </a:t>
            </a:r>
            <a:r>
              <a:rPr lang="en-US" dirty="0" err="1" smtClean="0"/>
              <a:t>2px</a:t>
            </a:r>
            <a:r>
              <a:rPr lang="en-US" dirty="0" smtClean="0"/>
              <a:t> 3px #FF36;</a:t>
            </a:r>
            <a:endParaRPr lang="zh-CN" altLang="en-US" dirty="0" smtClean="0"/>
          </a:p>
          <a:p>
            <a:r>
              <a:rPr lang="en-US" dirty="0" smtClean="0"/>
              <a:t>box-shadow: 2px </a:t>
            </a:r>
            <a:r>
              <a:rPr lang="en-US" dirty="0" err="1" smtClean="0"/>
              <a:t>2px</a:t>
            </a:r>
            <a:r>
              <a:rPr lang="en-US" dirty="0" smtClean="0"/>
              <a:t> 3px #FF36;</a:t>
            </a:r>
            <a:endParaRPr lang="zh-CN" altLang="en-US" dirty="0" smtClean="0"/>
          </a:p>
          <a:p>
            <a:r>
              <a:rPr lang="en-US" dirty="0" smtClean="0"/>
              <a:t>				}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643306" y="3429000"/>
            <a:ext cx="128588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编译后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嵌套规则主要是针对多层元素的样式规则写法，以前我们在多层元素中写样式，要么</a:t>
            </a:r>
            <a:r>
              <a:rPr lang="zh-CN" altLang="en-US" dirty="0" smtClean="0"/>
              <a:t>从头写下来</a:t>
            </a:r>
            <a:r>
              <a:rPr lang="zh-CN" altLang="en-US" dirty="0" smtClean="0"/>
              <a:t>，要么另外给这个元素加上类名或</a:t>
            </a:r>
            <a:r>
              <a:rPr lang="en-US" dirty="0" smtClean="0"/>
              <a:t>id</a:t>
            </a:r>
            <a:r>
              <a:rPr lang="zh-CN" altLang="en-US" dirty="0" smtClean="0"/>
              <a:t>名，但在</a:t>
            </a:r>
            <a:r>
              <a:rPr lang="en-US" dirty="0" smtClean="0"/>
              <a:t>Less</a:t>
            </a:r>
            <a:r>
              <a:rPr lang="zh-CN" altLang="en-US" dirty="0" smtClean="0"/>
              <a:t>中我们不需要这样操作了，我们只要使用他的嵌套规则就可以完成，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556</Words>
  <Application>Microsoft Office PowerPoint</Application>
  <PresentationFormat>全屏显示(4:3)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初识less</vt:lpstr>
      <vt:lpstr>幻灯片 2</vt:lpstr>
      <vt:lpstr>初识less</vt:lpstr>
      <vt:lpstr>变量 </vt:lpstr>
      <vt:lpstr>使用Mixin混入</vt:lpstr>
      <vt:lpstr>幻灯片 6</vt:lpstr>
      <vt:lpstr>@arguments参数</vt:lpstr>
      <vt:lpstr>幻灯片 8</vt:lpstr>
      <vt:lpstr>嵌套</vt:lpstr>
      <vt:lpstr>幻灯片 10</vt:lpstr>
      <vt:lpstr>&amp;符号</vt:lpstr>
    </vt:vector>
  </TitlesOfParts>
  <Company>鼎育教育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初识less</dc:title>
  <dc:creator>dyjy</dc:creator>
  <cp:lastModifiedBy>dyjy</cp:lastModifiedBy>
  <cp:revision>15</cp:revision>
  <dcterms:created xsi:type="dcterms:W3CDTF">2016-01-18T23:49:05Z</dcterms:created>
  <dcterms:modified xsi:type="dcterms:W3CDTF">2016-01-20T01:28:04Z</dcterms:modified>
</cp:coreProperties>
</file>