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C2D8-1EA5-4247-810C-FD8C79DFFCD8}" type="datetimeFigureOut">
              <a:rPr lang="zh-CN" altLang="en-US" smtClean="0"/>
              <a:t>2016-1-20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5DD6-B9B5-41EB-829D-26B21AE234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r>
              <a:rPr lang="zh-CN" altLang="en-US" dirty="0" smtClean="0"/>
              <a:t>变量作用域</a:t>
            </a:r>
            <a:endParaRPr lang="en-US" altLang="zh-CN" dirty="0" smtClean="0"/>
          </a:p>
          <a:p>
            <a:r>
              <a:rPr lang="en-US" altLang="zh-CN" dirty="0" smtClean="0"/>
              <a:t>Importing</a:t>
            </a:r>
          </a:p>
          <a:p>
            <a:r>
              <a:rPr lang="zh-CN" altLang="en-US" dirty="0"/>
              <a:t>注释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r>
              <a:rPr lang="en-US" altLang="zh-CN" dirty="0"/>
              <a:t>——</a:t>
            </a:r>
            <a:r>
              <a:rPr lang="en-US" dirty="0"/>
              <a:t>Namespaces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把一些变量或</a:t>
            </a:r>
            <a:r>
              <a:rPr lang="en-US" dirty="0" err="1"/>
              <a:t>mixins</a:t>
            </a:r>
            <a:r>
              <a:rPr lang="zh-CN" altLang="en-US" dirty="0"/>
              <a:t>组织起来，并将他封装，想用的时候就把要关的一部分取出来，那么我们将在前面的</a:t>
            </a:r>
            <a:r>
              <a:rPr lang="en-US" dirty="0" err="1"/>
              <a:t>mixins</a:t>
            </a:r>
            <a:r>
              <a:rPr lang="zh-CN" altLang="en-US" dirty="0"/>
              <a:t>基础上将其功能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4143404" cy="332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286124"/>
            <a:ext cx="26132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86446" y="5143512"/>
            <a:ext cx="214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#bundle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dirty="0">
                <a:solidFill>
                  <a:srgbClr val="FF0000"/>
                </a:solidFill>
              </a:rPr>
              <a:t> .button</a:t>
            </a:r>
            <a:r>
              <a:rPr lang="zh-CN" altLang="en-US" dirty="0">
                <a:solidFill>
                  <a:srgbClr val="FF0000"/>
                </a:solidFill>
              </a:rPr>
              <a:t>的所有样式引用到</a:t>
            </a:r>
            <a:r>
              <a:rPr lang="en-US" dirty="0">
                <a:solidFill>
                  <a:srgbClr val="FF0000"/>
                </a:solidFill>
              </a:rPr>
              <a:t>#header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元素上。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变量范围</a:t>
            </a:r>
            <a:r>
              <a:rPr lang="en-US" altLang="zh-CN" dirty="0"/>
              <a:t>——</a:t>
            </a:r>
            <a:r>
              <a:rPr lang="en-US" dirty="0"/>
              <a:t>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</a:t>
            </a:r>
            <a:r>
              <a:rPr lang="zh-CN" altLang="en-US" dirty="0"/>
              <a:t>中的变量和别的程序语言一样，他的变量也有一个范围概念，这个概念就有点像局部变量和全局变量一样，只是在</a:t>
            </a:r>
            <a:r>
              <a:rPr lang="en-US" dirty="0"/>
              <a:t>Less</a:t>
            </a:r>
            <a:r>
              <a:rPr lang="zh-CN" altLang="en-US" dirty="0"/>
              <a:t>中采取的是就近原则，换句话说，元素先找本身有没有这个变量存在，如果本身存在，就取本身中的变量，如果本身不存在，就寻找父元素，依此类推，直到寻找到相对应的变量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4429156" cy="501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importing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客户端的使用需要</a:t>
            </a:r>
            <a:r>
              <a:rPr lang="zh-CN" altLang="en-US" sz="2400" dirty="0"/>
              <a:t>一个</a:t>
            </a:r>
            <a:r>
              <a:rPr lang="en-US" sz="2400" dirty="0"/>
              <a:t>less.js</a:t>
            </a:r>
            <a:r>
              <a:rPr lang="zh-CN" altLang="en-US" sz="2400" dirty="0"/>
              <a:t>的脚本支持</a:t>
            </a:r>
            <a:r>
              <a:rPr lang="zh-CN" altLang="en-US" sz="2400" dirty="0" smtClean="0"/>
              <a:t>，把它引用</a:t>
            </a:r>
            <a:r>
              <a:rPr lang="zh-CN" altLang="en-US" sz="2400" dirty="0"/>
              <a:t>到页面的</a:t>
            </a:r>
            <a:r>
              <a:rPr lang="en-US" sz="2400" dirty="0"/>
              <a:t>head</a:t>
            </a:r>
            <a:r>
              <a:rPr lang="zh-CN" altLang="en-US" sz="2400" dirty="0"/>
              <a:t>中，如下所示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其中</a:t>
            </a:r>
            <a:r>
              <a:rPr lang="en-US" sz="2400" dirty="0" err="1"/>
              <a:t>src</a:t>
            </a:r>
            <a:r>
              <a:rPr lang="zh-CN" altLang="en-US" sz="2400" dirty="0"/>
              <a:t>所指定的路径是你项目中的相对路径，当然你也</a:t>
            </a:r>
            <a:r>
              <a:rPr lang="zh-CN" altLang="en-US" sz="2400" dirty="0" smtClean="0"/>
              <a:t>可以把</a:t>
            </a:r>
            <a:r>
              <a:rPr lang="zh-CN" altLang="en-US" sz="2400" dirty="0"/>
              <a:t>这个</a:t>
            </a:r>
            <a:r>
              <a:rPr lang="en-US" sz="2400" dirty="0" err="1"/>
              <a:t>js</a:t>
            </a:r>
            <a:r>
              <a:rPr lang="zh-CN" altLang="en-US" sz="2400" dirty="0"/>
              <a:t>放到你认为安全可用的服务器上，换成绝对路径也是可以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/>
              <a:t>接着把</a:t>
            </a:r>
            <a:r>
              <a:rPr lang="en-US" sz="2400" dirty="0"/>
              <a:t>less</a:t>
            </a:r>
            <a:r>
              <a:rPr lang="zh-CN" altLang="en-US" sz="2400" dirty="0"/>
              <a:t>文件引进到项目中，这个引入的方式和</a:t>
            </a:r>
            <a:r>
              <a:rPr lang="en-US" sz="2400" dirty="0" err="1"/>
              <a:t>css</a:t>
            </a:r>
            <a:r>
              <a:rPr lang="zh-CN" altLang="en-US" sz="2400" dirty="0"/>
              <a:t>方式是一样的，只是有一点点不同，</a:t>
            </a:r>
            <a:r>
              <a:rPr lang="en-US" sz="2400" dirty="0" err="1"/>
              <a:t>css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的“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</a:t>
            </a:r>
            <a:r>
              <a:rPr lang="zh-CN" altLang="en-US" sz="2400" dirty="0"/>
              <a:t>”而</a:t>
            </a:r>
            <a:r>
              <a:rPr lang="en-US" sz="2400" dirty="0"/>
              <a:t>less</a:t>
            </a:r>
            <a:r>
              <a:rPr lang="zh-CN" altLang="en-US" sz="2400" dirty="0"/>
              <a:t>的却是“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/less"</a:t>
            </a:r>
            <a:r>
              <a:rPr lang="zh-CN" altLang="en-US" sz="2400" dirty="0"/>
              <a:t>”</a:t>
            </a:r>
            <a:r>
              <a:rPr lang="en-US" sz="2400" dirty="0"/>
              <a:t>,</a:t>
            </a:r>
            <a:r>
              <a:rPr lang="zh-CN" altLang="en-US" sz="2400" dirty="0"/>
              <a:t>请看下面的代码：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特别强调一点，客户端使用</a:t>
            </a:r>
            <a:r>
              <a:rPr lang="en-US" sz="2400" dirty="0">
                <a:solidFill>
                  <a:srgbClr val="FF0000"/>
                </a:solidFill>
              </a:rPr>
              <a:t>Less,</a:t>
            </a:r>
            <a:r>
              <a:rPr lang="zh-CN" altLang="en-US" sz="2400" dirty="0">
                <a:solidFill>
                  <a:srgbClr val="FF0000"/>
                </a:solidFill>
              </a:rPr>
              <a:t>一定要注意，“</a:t>
            </a:r>
            <a:r>
              <a:rPr lang="en-US" sz="2400" dirty="0">
                <a:solidFill>
                  <a:srgbClr val="FF0000"/>
                </a:solidFill>
              </a:rPr>
              <a:t>Less</a:t>
            </a:r>
            <a:r>
              <a:rPr lang="zh-CN" altLang="en-US" sz="2400" dirty="0">
                <a:solidFill>
                  <a:srgbClr val="FF0000"/>
                </a:solidFill>
              </a:rPr>
              <a:t>样式文件一定要放在</a:t>
            </a:r>
            <a:r>
              <a:rPr lang="en-US" sz="2400" dirty="0">
                <a:solidFill>
                  <a:srgbClr val="FF0000"/>
                </a:solidFill>
              </a:rPr>
              <a:t>less</a:t>
            </a:r>
            <a:r>
              <a:rPr lang="zh-CN" altLang="en-US" sz="2400" dirty="0">
                <a:solidFill>
                  <a:srgbClr val="FF0000"/>
                </a:solidFill>
              </a:rPr>
              <a:t>脚本文件之前”。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621510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68437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888092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</a:t>
            </a:r>
            <a:r>
              <a:rPr lang="zh-CN" altLang="en-US" dirty="0" smtClean="0"/>
              <a:t>的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1"/>
            <a:ext cx="8286808" cy="475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184</Words>
  <Application>Microsoft Office PowerPoint</Application>
  <PresentationFormat>全屏显示(4:3)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Less第三讲</vt:lpstr>
      <vt:lpstr>幻灯片 2</vt:lpstr>
      <vt:lpstr>命名空间——Namespaces</vt:lpstr>
      <vt:lpstr>变量范围——Scope</vt:lpstr>
      <vt:lpstr>幻灯片 5</vt:lpstr>
      <vt:lpstr>importing</vt:lpstr>
      <vt:lpstr>幻灯片 7</vt:lpstr>
      <vt:lpstr>Less的注释</vt:lpstr>
    </vt:vector>
  </TitlesOfParts>
  <Company>鼎育教育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Less第三讲</dc:title>
  <dc:creator>dyjy</dc:creator>
  <cp:lastModifiedBy>dyjy</cp:lastModifiedBy>
  <cp:revision>4</cp:revision>
  <dcterms:created xsi:type="dcterms:W3CDTF">2016-01-20T01:53:57Z</dcterms:created>
  <dcterms:modified xsi:type="dcterms:W3CDTF">2016-01-20T02:12:52Z</dcterms:modified>
</cp:coreProperties>
</file>