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0CF0-9952-4DE1-B3D5-E1B516D51403}" type="datetimeFigureOut">
              <a:rPr lang="zh-CN" altLang="en-US" smtClean="0"/>
              <a:pPr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C37C-A0C2-4EA8-9BA1-382B472C3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53732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LESS </a:t>
            </a:r>
            <a:r>
              <a:rPr lang="zh-CN" altLang="zh-CN" dirty="0" smtClean="0"/>
              <a:t>的条件表达式同样支持</a:t>
            </a:r>
            <a:r>
              <a:rPr lang="en-US" altLang="zh-CN" dirty="0" smtClean="0"/>
              <a:t> AND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OR 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 NOT </a:t>
            </a:r>
            <a:r>
              <a:rPr lang="zh-CN" altLang="zh-CN" dirty="0" smtClean="0"/>
              <a:t>来组合条件表达式，这样可以组织成更为强大的条件表达式。需要特别指出的一点是，</a:t>
            </a:r>
            <a:r>
              <a:rPr lang="en-US" altLang="zh-CN" dirty="0" smtClean="0"/>
              <a:t>OR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LESS </a:t>
            </a:r>
            <a:r>
              <a:rPr lang="zh-CN" altLang="zh-CN" dirty="0" smtClean="0"/>
              <a:t>中并不是用</a:t>
            </a:r>
            <a:r>
              <a:rPr lang="en-US" altLang="zh-CN" dirty="0" smtClean="0"/>
              <a:t> or </a:t>
            </a:r>
            <a:r>
              <a:rPr lang="zh-CN" altLang="zh-CN" dirty="0" smtClean="0"/>
              <a:t>关键字，而是用 ， 来表示</a:t>
            </a:r>
            <a:r>
              <a:rPr lang="en-US" altLang="zh-CN" dirty="0" smtClean="0"/>
              <a:t> or </a:t>
            </a:r>
            <a:r>
              <a:rPr lang="zh-CN" altLang="zh-CN" dirty="0" smtClean="0"/>
              <a:t>的逻辑关系。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453650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.</a:t>
            </a:r>
            <a:r>
              <a:rPr lang="en-US" altLang="zh-CN" dirty="0" smtClean="0"/>
              <a:t>smaller(@</a:t>
            </a:r>
            <a:r>
              <a:rPr lang="en-US" altLang="zh-CN" dirty="0" err="1" smtClean="0"/>
              <a:t>a</a:t>
            </a:r>
            <a:r>
              <a:rPr lang="en-US" altLang="zh-CN" dirty="0" err="1" smtClean="0"/>
              <a:t>,@b</a:t>
            </a:r>
            <a:r>
              <a:rPr lang="en-US" altLang="zh-CN" dirty="0" smtClean="0"/>
              <a:t>)when(@a&gt;@</a:t>
            </a:r>
            <a:r>
              <a:rPr lang="en-US" altLang="zh-CN" dirty="0" smtClean="0"/>
              <a:t>b</a:t>
            </a:r>
            <a:r>
              <a:rPr lang="en-US" altLang="zh-CN" dirty="0" smtClean="0"/>
              <a:t>){   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black;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}  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math (@a) when (@a &gt; 10) and (@a &lt; 20) { 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red; 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.math (@a) when (@a &lt; 10)</a:t>
            </a:r>
            <a:r>
              <a:rPr lang="zh-CN" altLang="zh-CN" dirty="0" smtClean="0"/>
              <a:t>，</a:t>
            </a:r>
            <a:r>
              <a:rPr lang="en-US" altLang="zh-CN" dirty="0" smtClean="0"/>
              <a:t>(@a &gt; 20) {     </a:t>
            </a:r>
            <a:endParaRPr lang="en-US" altLang="zh-CN" dirty="0" smtClean="0"/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blue;  </a:t>
            </a:r>
            <a:endParaRPr lang="en-US" altLang="zh-CN" dirty="0" smtClean="0"/>
          </a:p>
          <a:p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math (@a) when not (@a = 10)  {  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/>
              <a:t>background-color: yellow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/>
              <a:t>}  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math (@a) when (@a = 10)  {     </a:t>
            </a:r>
            <a:endParaRPr lang="en-US" altLang="zh-CN" dirty="0" smtClean="0"/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green;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}   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testSmall</a:t>
            </a:r>
            <a:r>
              <a:rPr lang="en-US" altLang="zh-CN" dirty="0" smtClean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smaller(30, 10) </a:t>
            </a:r>
            <a:endParaRPr lang="en-US" altLang="zh-CN" dirty="0" smtClean="0"/>
          </a:p>
          <a:p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testMath1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math(15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testMath2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math(7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testMath3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.math(10)</a:t>
            </a:r>
          </a:p>
          <a:p>
            <a:r>
              <a:rPr lang="en-US" altLang="zh-CN" dirty="0" smtClean="0"/>
              <a:t>}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80112" y="260648"/>
            <a:ext cx="3563888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testSmall</a:t>
            </a:r>
            <a:r>
              <a:rPr lang="en-US" altLang="zh-CN" dirty="0" smtClean="0"/>
              <a:t> {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black;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}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.testMath1 {  </a:t>
            </a:r>
            <a:endParaRPr lang="en-US" altLang="zh-CN" dirty="0" smtClean="0"/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red;   background-color: yellow;  </a:t>
            </a:r>
            <a:endParaRPr lang="en-US" altLang="zh-CN" dirty="0" smtClean="0"/>
          </a:p>
          <a:p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testMath2 { </a:t>
            </a:r>
            <a:endParaRPr lang="en-US" altLang="zh-CN" dirty="0" smtClean="0"/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blue;   background-color: yellow;  </a:t>
            </a:r>
            <a:endParaRPr lang="en-US" altLang="zh-CN" dirty="0" smtClean="0"/>
          </a:p>
          <a:p>
            <a:r>
              <a:rPr lang="en-US" altLang="zh-CN" dirty="0" smtClean="0"/>
              <a:t>}  .</a:t>
            </a:r>
          </a:p>
          <a:p>
            <a:r>
              <a:rPr lang="en-US" altLang="zh-CN" dirty="0" smtClean="0"/>
              <a:t>testMath3 </a:t>
            </a:r>
            <a:r>
              <a:rPr lang="en-US" altLang="zh-CN" dirty="0" smtClean="0"/>
              <a:t>{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green; 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427984" y="3068960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中的运算</a:t>
            </a:r>
            <a:endParaRPr lang="en-US" altLang="zh-CN" dirty="0" smtClean="0"/>
          </a:p>
          <a:p>
            <a:r>
              <a:rPr lang="en-US" altLang="zh-CN" dirty="0" smtClean="0"/>
              <a:t>Color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en-US" dirty="0"/>
              <a:t>Less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zh-CN" altLang="en-US" dirty="0"/>
              <a:t>运算</a:t>
            </a:r>
            <a:r>
              <a:rPr lang="zh-CN" altLang="en-US" dirty="0" smtClean="0"/>
              <a:t>主要</a:t>
            </a:r>
            <a:r>
              <a:rPr lang="zh-CN" altLang="en-US" dirty="0"/>
              <a:t>是针对任何数字、颜色、变量的操作，可以对其是行加、减、、乘、除或者更复杂的</a:t>
            </a:r>
            <a:r>
              <a:rPr lang="zh-CN" altLang="en-US" dirty="0" smtClean="0"/>
              <a:t>综合运算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86124"/>
            <a:ext cx="418065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786190"/>
            <a:ext cx="36108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4286248" y="4214818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3286148" cy="143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428736"/>
            <a:ext cx="336257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3786182" y="1785926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2928934"/>
            <a:ext cx="700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</a:t>
            </a:r>
            <a:r>
              <a:rPr lang="en-US" b="1" dirty="0"/>
              <a:t>@</a:t>
            </a:r>
            <a:r>
              <a:rPr lang="en-US" b="1" dirty="0" err="1"/>
              <a:t>var</a:t>
            </a:r>
            <a:r>
              <a:rPr lang="en-US" b="1" dirty="0"/>
              <a:t>: 1px + 5</a:t>
            </a:r>
            <a:r>
              <a:rPr lang="zh-CN" altLang="en-US" b="1" dirty="0"/>
              <a:t>”，</a:t>
            </a:r>
            <a:r>
              <a:rPr lang="en-US" b="1" dirty="0"/>
              <a:t>Less</a:t>
            </a:r>
            <a:r>
              <a:rPr lang="zh-CN" altLang="en-US" b="1" dirty="0"/>
              <a:t>最终解析的值是“</a:t>
            </a:r>
            <a:r>
              <a:rPr lang="en-US" b="1" dirty="0"/>
              <a:t>6px</a:t>
            </a:r>
            <a:r>
              <a:rPr lang="zh-CN" altLang="en-US" b="1" dirty="0"/>
              <a:t>”。在</a:t>
            </a:r>
            <a:r>
              <a:rPr lang="en-US" b="1" dirty="0"/>
              <a:t>Less</a:t>
            </a:r>
            <a:r>
              <a:rPr lang="zh-CN" altLang="en-US" b="1" dirty="0"/>
              <a:t>中我们同样可以像做小学算术一样，使用括号“（）”来改变其运算的先后顺序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857628"/>
            <a:ext cx="3143272" cy="164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3857628"/>
            <a:ext cx="2875871" cy="161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>
            <a:off x="3857620" y="4286256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5500702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width: @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+ 5 * 2</a:t>
            </a:r>
            <a:r>
              <a:rPr lang="en-US" dirty="0"/>
              <a:t>;/* </a:t>
            </a:r>
            <a:r>
              <a:rPr lang="zh-CN" altLang="en-US" dirty="0"/>
              <a:t>先计算了</a:t>
            </a:r>
            <a:r>
              <a:rPr lang="en-US" dirty="0"/>
              <a:t>5 * 2 = 10 </a:t>
            </a:r>
            <a:r>
              <a:rPr lang="zh-CN" altLang="en-US" dirty="0"/>
              <a:t>然后在计算了</a:t>
            </a:r>
            <a:r>
              <a:rPr lang="en-US" dirty="0"/>
              <a:t> @</a:t>
            </a:r>
            <a:r>
              <a:rPr lang="en-US" dirty="0" err="1"/>
              <a:t>var</a:t>
            </a:r>
            <a:r>
              <a:rPr lang="en-US" dirty="0"/>
              <a:t> + 10 = 30px,</a:t>
            </a:r>
            <a:r>
              <a:rPr lang="zh-CN" altLang="en-US" dirty="0"/>
              <a:t>其实就是</a:t>
            </a:r>
            <a:r>
              <a:rPr lang="en-US" dirty="0"/>
              <a:t>"@</a:t>
            </a:r>
            <a:r>
              <a:rPr lang="en-US" dirty="0" err="1"/>
              <a:t>var</a:t>
            </a:r>
            <a:r>
              <a:rPr lang="en-US" dirty="0"/>
              <a:t>+(5*2)"*/</a:t>
            </a:r>
            <a:endParaRPr lang="zh-CN" altLang="en-US" dirty="0"/>
          </a:p>
          <a:p>
            <a:r>
              <a:rPr lang="en-US" dirty="0">
                <a:solidFill>
                  <a:srgbClr val="FF0000"/>
                </a:solidFill>
              </a:rPr>
              <a:t>height: (@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+ 5 ) * 2</a:t>
            </a:r>
            <a:r>
              <a:rPr lang="en-US" dirty="0"/>
              <a:t>;/*</a:t>
            </a:r>
            <a:r>
              <a:rPr lang="zh-CN" altLang="en-US" dirty="0"/>
              <a:t>先计算了</a:t>
            </a:r>
            <a:r>
              <a:rPr lang="en-US" dirty="0"/>
              <a:t>(@</a:t>
            </a:r>
            <a:r>
              <a:rPr lang="en-US" dirty="0" err="1"/>
              <a:t>var</a:t>
            </a:r>
            <a:r>
              <a:rPr lang="en-US" dirty="0"/>
              <a:t> + 5) = 25px,</a:t>
            </a:r>
            <a:r>
              <a:rPr lang="zh-CN" altLang="en-US" dirty="0"/>
              <a:t>然后在计算了</a:t>
            </a:r>
            <a:r>
              <a:rPr lang="en-US" dirty="0"/>
              <a:t>25*2=50px</a:t>
            </a:r>
            <a:r>
              <a:rPr lang="zh-CN" altLang="en-US" dirty="0"/>
              <a:t>，因为括号更具有</a:t>
            </a:r>
            <a:r>
              <a:rPr lang="zh-CN" altLang="en-US" dirty="0" smtClean="0"/>
              <a:t>优先权</a:t>
            </a:r>
            <a:r>
              <a:rPr lang="en-US" dirty="0" smtClean="0"/>
              <a:t>*/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zh-CN" dirty="0" smtClean="0"/>
              <a:t>saturate(@color, 10%); // </a:t>
            </a:r>
            <a:r>
              <a:rPr lang="zh-CN" altLang="en-US" dirty="0" smtClean="0"/>
              <a:t>饱和度增加 </a:t>
            </a:r>
            <a:r>
              <a:rPr lang="en-US" altLang="zh-CN" dirty="0" smtClean="0"/>
              <a:t>10%</a:t>
            </a:r>
          </a:p>
          <a:p>
            <a:pPr latinLnBrk="1"/>
            <a:r>
              <a:rPr lang="en-US" altLang="zh-CN" dirty="0" err="1" smtClean="0"/>
              <a:t>desaturate</a:t>
            </a:r>
            <a:r>
              <a:rPr lang="en-US" altLang="zh-CN" dirty="0" smtClean="0"/>
              <a:t>(@color, 10%); // </a:t>
            </a:r>
            <a:r>
              <a:rPr lang="zh-CN" altLang="en-US" dirty="0" smtClean="0"/>
              <a:t>饱和度降低 </a:t>
            </a:r>
            <a:r>
              <a:rPr lang="en-US" altLang="zh-CN" dirty="0" smtClean="0"/>
              <a:t>10%</a:t>
            </a:r>
          </a:p>
          <a:p>
            <a:pPr latinLnBrk="1"/>
            <a:r>
              <a:rPr lang="en-US" altLang="zh-CN" dirty="0" smtClean="0"/>
              <a:t>lighten(@color, 10%); // </a:t>
            </a:r>
            <a:r>
              <a:rPr lang="zh-CN" altLang="en-US" dirty="0" smtClean="0"/>
              <a:t>亮度增加 </a:t>
            </a:r>
            <a:r>
              <a:rPr lang="en-US" altLang="zh-CN" dirty="0" smtClean="0"/>
              <a:t>10%</a:t>
            </a:r>
          </a:p>
          <a:p>
            <a:pPr latinLnBrk="1"/>
            <a:r>
              <a:rPr lang="en-US" altLang="zh-CN" dirty="0" smtClean="0"/>
              <a:t>darken(@color, 10%); // </a:t>
            </a:r>
            <a:r>
              <a:rPr lang="zh-CN" altLang="en-US" dirty="0" smtClean="0"/>
              <a:t>亮度降低 </a:t>
            </a:r>
            <a:r>
              <a:rPr lang="en-US" altLang="zh-CN" dirty="0" smtClean="0"/>
              <a:t>10%</a:t>
            </a:r>
          </a:p>
          <a:p>
            <a:pPr latinLnBrk="1"/>
            <a:r>
              <a:rPr lang="en-US" altLang="zh-CN" dirty="0" err="1" smtClean="0"/>
              <a:t>fadein</a:t>
            </a:r>
            <a:r>
              <a:rPr lang="en-US" altLang="zh-CN" dirty="0" smtClean="0"/>
              <a:t>(@color, 10%); // </a:t>
            </a:r>
            <a:r>
              <a:rPr lang="zh-CN" altLang="en-US" dirty="0" smtClean="0"/>
              <a:t>透明度增加 </a:t>
            </a:r>
            <a:r>
              <a:rPr lang="en-US" altLang="zh-CN" dirty="0" smtClean="0"/>
              <a:t>10%</a:t>
            </a:r>
          </a:p>
          <a:p>
            <a:pPr latinLnBrk="1"/>
            <a:r>
              <a:rPr lang="en-US" altLang="zh-CN" dirty="0" smtClean="0"/>
              <a:t>fadeout(@color, 10%); // </a:t>
            </a:r>
            <a:r>
              <a:rPr lang="zh-CN" altLang="en-US" dirty="0" smtClean="0"/>
              <a:t>透明度降低 </a:t>
            </a:r>
            <a:r>
              <a:rPr lang="en-US" altLang="zh-CN" dirty="0" smtClean="0"/>
              <a:t>10%</a:t>
            </a:r>
          </a:p>
          <a:p>
            <a:pPr latinLnBrk="1"/>
            <a:r>
              <a:rPr lang="en-US" altLang="zh-CN" dirty="0" smtClean="0"/>
              <a:t>fade(@color, 50%); // </a:t>
            </a:r>
            <a:r>
              <a:rPr lang="zh-CN" altLang="en-US" dirty="0" smtClean="0"/>
              <a:t>设定透明度为 </a:t>
            </a:r>
            <a:r>
              <a:rPr lang="en-US" altLang="zh-CN" dirty="0" smtClean="0"/>
              <a:t>50%</a:t>
            </a:r>
          </a:p>
          <a:p>
            <a:pPr latinLnBrk="1"/>
            <a:r>
              <a:rPr lang="en-US" altLang="zh-CN" dirty="0" smtClean="0"/>
              <a:t>spin(@color, 10); // </a:t>
            </a:r>
            <a:r>
              <a:rPr lang="zh-CN" altLang="en-US" dirty="0" smtClean="0"/>
              <a:t>色相值增加 </a:t>
            </a:r>
            <a:r>
              <a:rPr lang="en-US" altLang="zh-CN" dirty="0" smtClean="0"/>
              <a:t>10</a:t>
            </a:r>
          </a:p>
          <a:p>
            <a:pPr latinLnBrk="1"/>
            <a:r>
              <a:rPr lang="en-US" altLang="zh-CN" dirty="0" smtClean="0"/>
              <a:t>mix(@color1, @color2, [@weight: 50%]); // </a:t>
            </a:r>
            <a:r>
              <a:rPr lang="zh-CN" altLang="en-US" dirty="0" smtClean="0"/>
              <a:t>混合两种颜色</a:t>
            </a:r>
          </a:p>
          <a:p>
            <a:pPr latinLnBrk="1"/>
            <a:r>
              <a:rPr lang="en-US" altLang="zh-CN" dirty="0" err="1" smtClean="0"/>
              <a:t>greyscale</a:t>
            </a:r>
            <a:r>
              <a:rPr lang="en-US" altLang="zh-CN" dirty="0" smtClean="0"/>
              <a:t>(@color); // </a:t>
            </a:r>
            <a:r>
              <a:rPr lang="zh-CN" altLang="en-US" dirty="0" smtClean="0"/>
              <a:t>完全移除饱和度，输出灰色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24744"/>
            <a:ext cx="586814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75" y="1124744"/>
            <a:ext cx="366712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4572000" y="2924944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 smtClean="0"/>
              <a:t>ceil(@number); // </a:t>
            </a:r>
            <a:r>
              <a:rPr lang="zh-CN" altLang="en-US" dirty="0" smtClean="0"/>
              <a:t>向上取整</a:t>
            </a:r>
          </a:p>
          <a:p>
            <a:pPr latinLnBrk="1"/>
            <a:r>
              <a:rPr lang="en-US" altLang="zh-CN" dirty="0" smtClean="0"/>
              <a:t>floor(@number); // </a:t>
            </a:r>
            <a:r>
              <a:rPr lang="zh-CN" altLang="en-US" dirty="0" smtClean="0"/>
              <a:t>向下取整</a:t>
            </a:r>
          </a:p>
          <a:p>
            <a:pPr latinLnBrk="1"/>
            <a:r>
              <a:rPr lang="en-US" altLang="zh-CN" dirty="0" smtClean="0"/>
              <a:t>percentage(@number); // </a:t>
            </a:r>
            <a:r>
              <a:rPr lang="zh-CN" altLang="en-US" dirty="0" smtClean="0"/>
              <a:t>将数字转换为百分比，例如 </a:t>
            </a:r>
            <a:r>
              <a:rPr lang="en-US" altLang="zh-CN" dirty="0" smtClean="0"/>
              <a:t>0.5 -&gt; 50%</a:t>
            </a:r>
          </a:p>
          <a:p>
            <a:pPr latinLnBrk="1"/>
            <a:r>
              <a:rPr lang="en-US" altLang="zh-CN" dirty="0" smtClean="0"/>
              <a:t>round(number, [places: 0]); // </a:t>
            </a:r>
            <a:r>
              <a:rPr lang="zh-CN" altLang="en-US" dirty="0" smtClean="0"/>
              <a:t>四舍五入取整</a:t>
            </a:r>
          </a:p>
          <a:p>
            <a:pPr latinLnBrk="1"/>
            <a:r>
              <a:rPr lang="en-US" altLang="zh-CN" dirty="0" err="1" smtClean="0"/>
              <a:t>sqrt</a:t>
            </a:r>
            <a:r>
              <a:rPr lang="en-US" altLang="zh-CN" dirty="0" smtClean="0"/>
              <a:t>(number); // * </a:t>
            </a:r>
            <a:r>
              <a:rPr lang="zh-CN" altLang="en-US" dirty="0" smtClean="0"/>
              <a:t>计算数字的平方根</a:t>
            </a:r>
          </a:p>
          <a:p>
            <a:pPr latinLnBrk="1"/>
            <a:r>
              <a:rPr lang="en-US" altLang="zh-CN" dirty="0" smtClean="0"/>
              <a:t>abs(number); // * </a:t>
            </a:r>
            <a:r>
              <a:rPr lang="zh-CN" altLang="en-US" dirty="0" smtClean="0"/>
              <a:t>数字的绝对值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条件表达式</a:t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 smtClean="0"/>
              <a:t>有了模式匹配之后是方便了很多，我们能根据不同的需求来匹配不同的混入，但更进一步的就是利用条件表达式来更加准确，更加严格的来限制混入的匹配，实现的方式就是利用了</a:t>
            </a:r>
            <a:r>
              <a:rPr lang="en-US" altLang="zh-CN" sz="2400" dirty="0" smtClean="0"/>
              <a:t> when</a:t>
            </a:r>
            <a:r>
              <a:rPr lang="zh-CN" altLang="zh-CN" sz="2400" dirty="0" smtClean="0"/>
              <a:t>这个关键词。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3212976"/>
            <a:ext cx="331236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 (@a) when (@a &gt;= 10)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black;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 (@a) when (@a &lt; 10) { </a:t>
            </a:r>
            <a:endParaRPr lang="en-US" altLang="zh-CN" dirty="0" smtClean="0"/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white;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class1 { 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(12)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class2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(6)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3284984"/>
            <a:ext cx="302433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.class1 {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black; 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.class2 {   </a:t>
            </a:r>
            <a:endParaRPr lang="en-US" altLang="zh-CN" dirty="0" smtClean="0"/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white; 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286248" y="4214818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 smtClean="0"/>
              <a:t>利用</a:t>
            </a:r>
            <a:r>
              <a:rPr lang="en-US" altLang="zh-CN" sz="2400" dirty="0" smtClean="0"/>
              <a:t> When </a:t>
            </a:r>
            <a:r>
              <a:rPr lang="zh-CN" altLang="zh-CN" sz="2400" dirty="0" smtClean="0"/>
              <a:t>以及</a:t>
            </a:r>
            <a:r>
              <a:rPr lang="en-US" altLang="zh-CN" sz="2400" dirty="0" smtClean="0"/>
              <a:t> &lt;, &gt;, =, &lt;=, &gt;= </a:t>
            </a:r>
            <a:r>
              <a:rPr lang="zh-CN" altLang="zh-CN" sz="2400" dirty="0" smtClean="0"/>
              <a:t>是十分简单和方便的。</a:t>
            </a:r>
            <a:r>
              <a:rPr lang="en-US" altLang="zh-CN" sz="2400" dirty="0" smtClean="0"/>
              <a:t>LESS </a:t>
            </a:r>
            <a:r>
              <a:rPr lang="zh-CN" altLang="zh-CN" sz="2400" dirty="0" smtClean="0"/>
              <a:t>并没有停留在这里，而且提供了很多类型检查函数来辅助条件表达式，例如</a:t>
            </a:r>
            <a:r>
              <a:rPr lang="en-US" altLang="zh-CN" sz="2400" dirty="0" err="1" smtClean="0"/>
              <a:t>iscolor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isnumber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isstring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iskeyword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isurl</a:t>
            </a:r>
            <a:r>
              <a:rPr lang="zh-CN" altLang="zh-CN" sz="2400" dirty="0" smtClean="0"/>
              <a:t>等等。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068960"/>
            <a:ext cx="3384376" cy="378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 (@</a:t>
            </a:r>
            <a:r>
              <a:rPr lang="en-US" altLang="zh-CN" dirty="0" smtClean="0"/>
              <a:t>a)when(</a:t>
            </a:r>
            <a:r>
              <a:rPr lang="en-US" altLang="zh-CN" dirty="0" err="1" smtClean="0"/>
              <a:t>iscolor</a:t>
            </a:r>
            <a:r>
              <a:rPr lang="en-US" altLang="zh-CN" dirty="0" smtClean="0"/>
              <a:t>(@a</a:t>
            </a:r>
            <a:r>
              <a:rPr lang="en-US" altLang="zh-CN" dirty="0" smtClean="0"/>
              <a:t>)){   </a:t>
            </a:r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black;  </a:t>
            </a:r>
            <a:endParaRPr lang="en-US" altLang="zh-CN" dirty="0" smtClean="0"/>
          </a:p>
          <a:p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(@a)when(</a:t>
            </a:r>
            <a:r>
              <a:rPr lang="en-US" altLang="zh-CN" dirty="0" err="1" smtClean="0"/>
              <a:t>isnumber</a:t>
            </a:r>
            <a:r>
              <a:rPr lang="en-US" altLang="zh-CN" dirty="0" smtClean="0"/>
              <a:t>(@a</a:t>
            </a:r>
            <a:r>
              <a:rPr lang="en-US" altLang="zh-CN" dirty="0" smtClean="0"/>
              <a:t>)){ 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white; 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.class1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(red) 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.class2 { 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mixin</a:t>
            </a:r>
            <a:r>
              <a:rPr lang="en-US" altLang="zh-CN" dirty="0" smtClean="0"/>
              <a:t>(6)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80112" y="3068960"/>
            <a:ext cx="288032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.class1 {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background-color: black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/>
              <a:t>}  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smtClean="0"/>
              <a:t>class2 {   </a:t>
            </a:r>
            <a:endParaRPr lang="en-US" altLang="zh-CN" dirty="0" smtClean="0"/>
          </a:p>
          <a:p>
            <a:r>
              <a:rPr lang="en-US" altLang="zh-CN" dirty="0" smtClean="0"/>
              <a:t>background-color</a:t>
            </a:r>
            <a:r>
              <a:rPr lang="en-US" altLang="zh-CN" dirty="0" smtClean="0"/>
              <a:t>: white;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286248" y="4214818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编译后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776</Words>
  <Application>Microsoft Office PowerPoint</Application>
  <PresentationFormat>全屏显示(4:3)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Less第二讲</vt:lpstr>
      <vt:lpstr>幻灯片 2</vt:lpstr>
      <vt:lpstr>Less运算</vt:lpstr>
      <vt:lpstr>幻灯片 4</vt:lpstr>
      <vt:lpstr>Color函数</vt:lpstr>
      <vt:lpstr>幻灯片 6</vt:lpstr>
      <vt:lpstr>Math函数</vt:lpstr>
      <vt:lpstr>条件表达式 </vt:lpstr>
      <vt:lpstr>幻灯片 9</vt:lpstr>
      <vt:lpstr>幻灯片 10</vt:lpstr>
      <vt:lpstr>幻灯片 11</vt:lpstr>
    </vt:vector>
  </TitlesOfParts>
  <Company>鼎育教育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Less第二讲</dc:title>
  <dc:creator>dyjy</dc:creator>
  <cp:lastModifiedBy>微软用户</cp:lastModifiedBy>
  <cp:revision>7</cp:revision>
  <dcterms:created xsi:type="dcterms:W3CDTF">2016-01-20T01:28:59Z</dcterms:created>
  <dcterms:modified xsi:type="dcterms:W3CDTF">2016-01-20T05:53:51Z</dcterms:modified>
</cp:coreProperties>
</file>