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7171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2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4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5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7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8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80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81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82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85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7186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7187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88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89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0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1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2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3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94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5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6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7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199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200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202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3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4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5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6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7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49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0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6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59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0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4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5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69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0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5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6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7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8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9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0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2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4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5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6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7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8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9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0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1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2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3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4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5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6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7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8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9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0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1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2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3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4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5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6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7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8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9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0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1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2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4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5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6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7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8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9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0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1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2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5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6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7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8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9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0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1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2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4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5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8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8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388" name="Rectangle 2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389" name="Rectangle 2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390" name="Rectangle 2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5975EB3-722C-43D5-AADC-A0F95E987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F25C2C-B749-4D67-A2FA-DE706D94E4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4831B9-02A0-467E-AFB7-5AF600EC2B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F48189-D496-448B-8906-9072A21275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844796-0C26-4351-9ADD-301450E233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FD06B8-208D-4834-9D8D-FAC25B2F6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1F6E88-8B23-4241-931C-99C56A4723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4B34EB-6C64-482F-BFA9-7244AF7FC4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DCB29D-5479-41D8-A866-C3810B2E34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9563DD-E710-4486-837C-5AE1D9E5A3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1667D2-F2BC-47C6-9B3F-310D24A766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614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4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6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0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6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0B93A20-9A36-4693-AF6A-703832CB94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36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36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36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6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Financial Report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Annual Meeting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</TotalTime>
  <Words>4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Digital Dots</vt:lpstr>
      <vt:lpstr>Financial Report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Annaul Meeting - Finance</dc:title>
  <dc:creator>Jim Hance</dc:creator>
  <cp:keywords>Finance;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