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62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66563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66564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65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66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67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68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69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0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1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2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3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4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5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576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6577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66578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79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0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1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2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3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4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5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6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7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8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9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0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1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2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3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4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5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6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7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8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9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0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1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2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3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4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5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6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7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8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9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10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11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12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13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14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15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16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17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18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19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20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21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22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23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24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25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26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27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28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29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30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31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32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33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34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35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36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37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38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39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0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1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42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3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4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5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6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7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8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49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50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51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52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53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54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55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56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57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58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59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60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61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62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63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64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65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66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67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68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69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70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71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72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73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74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75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76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77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78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79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80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81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82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83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84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85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86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87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88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89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90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91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92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93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94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95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96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97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98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699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00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01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02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03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04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05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06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07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08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709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10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11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712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671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671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6715" name="Rectangle 155"/>
          <p:cNvSpPr>
            <a:spLocks noGrp="1" noChangeArrowheads="1"/>
          </p:cNvSpPr>
          <p:nvPr>
            <p:ph type="dt" sz="quarter" idx="2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6716" name="Rectangle 156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6717" name="Rectangle 15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fld id="{574C818C-3F8A-4F9A-B14F-2365749A1D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2CE1F9-B386-4F84-8B23-D0A47030B6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4313F3-04B3-4C2A-BC2E-6AED685C928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00C47-359D-4E4B-8BF6-5B29CE56D6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FFD62D-6E66-4937-88AC-5F2F4E108C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33E4D2-C75E-4651-A648-2D5D9D5E32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F73E4-76F4-41BA-9E3B-48CD86BC905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363FF7-4ECE-46AD-AE00-0A6E472703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B82B9C-3CB8-463C-8D90-4BAC71B8535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80F44-3D57-4AEE-AAB7-9F1D827012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C8A86C-0D20-4A24-BC44-BCABF9706A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38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65539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65540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/>
                <a:ahLst/>
                <a:cxnLst>
                  <a:cxn ang="0">
                    <a:pos x="950" y="85"/>
                  </a:cxn>
                  <a:cxn ang="0">
                    <a:pos x="628" y="438"/>
                  </a:cxn>
                  <a:cxn ang="0">
                    <a:pos x="66" y="471"/>
                  </a:cxn>
                  <a:cxn ang="0">
                    <a:pos x="0" y="627"/>
                  </a:cxn>
                  <a:cxn ang="0">
                    <a:pos x="372" y="1026"/>
                  </a:cxn>
                  <a:cxn ang="0">
                    <a:pos x="611" y="902"/>
                  </a:cxn>
                  <a:cxn ang="0">
                    <a:pos x="992" y="1085"/>
                  </a:cxn>
                  <a:cxn ang="0">
                    <a:pos x="1116" y="1339"/>
                  </a:cxn>
                  <a:cxn ang="0">
                    <a:pos x="1083" y="1450"/>
                  </a:cxn>
                  <a:cxn ang="0">
                    <a:pos x="1124" y="1659"/>
                  </a:cxn>
                  <a:cxn ang="0">
                    <a:pos x="1149" y="1999"/>
                  </a:cxn>
                  <a:cxn ang="0">
                    <a:pos x="1463" y="2110"/>
                  </a:cxn>
                  <a:cxn ang="0">
                    <a:pos x="1686" y="2025"/>
                  </a:cxn>
                  <a:cxn ang="0">
                    <a:pos x="1603" y="1777"/>
                  </a:cxn>
                  <a:cxn ang="0">
                    <a:pos x="1991" y="1555"/>
                  </a:cxn>
                  <a:cxn ang="0">
                    <a:pos x="2281" y="1542"/>
                  </a:cxn>
                  <a:cxn ang="0">
                    <a:pos x="2446" y="1359"/>
                  </a:cxn>
                  <a:cxn ang="0">
                    <a:pos x="2361" y="1001"/>
                  </a:cxn>
                  <a:cxn ang="0">
                    <a:pos x="2606" y="893"/>
                  </a:cxn>
                  <a:cxn ang="0">
                    <a:pos x="2815" y="454"/>
                  </a:cxn>
                  <a:cxn ang="0">
                    <a:pos x="2518" y="0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41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/>
                <a:ahLst/>
                <a:cxnLst>
                  <a:cxn ang="0">
                    <a:pos x="1423" y="65"/>
                  </a:cxn>
                  <a:cxn ang="0">
                    <a:pos x="1148" y="262"/>
                  </a:cxn>
                  <a:cxn ang="0">
                    <a:pos x="934" y="216"/>
                  </a:cxn>
                  <a:cxn ang="0">
                    <a:pos x="529" y="314"/>
                  </a:cxn>
                  <a:cxn ang="0">
                    <a:pos x="174" y="327"/>
                  </a:cxn>
                  <a:cxn ang="0">
                    <a:pos x="0" y="628"/>
                  </a:cxn>
                  <a:cxn ang="0">
                    <a:pos x="91" y="726"/>
                  </a:cxn>
                  <a:cxn ang="0">
                    <a:pos x="231" y="654"/>
                  </a:cxn>
                  <a:cxn ang="0">
                    <a:pos x="430" y="687"/>
                  </a:cxn>
                  <a:cxn ang="0">
                    <a:pos x="504" y="850"/>
                  </a:cxn>
                  <a:cxn ang="0">
                    <a:pos x="347" y="1020"/>
                  </a:cxn>
                  <a:cxn ang="0">
                    <a:pos x="529" y="1144"/>
                  </a:cxn>
                  <a:cxn ang="0">
                    <a:pos x="727" y="1105"/>
                  </a:cxn>
                  <a:cxn ang="0">
                    <a:pos x="901" y="1216"/>
                  </a:cxn>
                  <a:cxn ang="0">
                    <a:pos x="1256" y="1229"/>
                  </a:cxn>
                  <a:cxn ang="0">
                    <a:pos x="1611" y="1425"/>
                  </a:cxn>
                  <a:cxn ang="0">
                    <a:pos x="1694" y="1673"/>
                  </a:cxn>
                  <a:cxn ang="0">
                    <a:pos x="1619" y="2118"/>
                  </a:cxn>
                  <a:cxn ang="0">
                    <a:pos x="1694" y="2268"/>
                  </a:cxn>
                  <a:cxn ang="0">
                    <a:pos x="2132" y="2242"/>
                  </a:cxn>
                  <a:cxn ang="0">
                    <a:pos x="2289" y="2366"/>
                  </a:cxn>
                  <a:cxn ang="0">
                    <a:pos x="2594" y="2046"/>
                  </a:cxn>
                  <a:cxn ang="0">
                    <a:pos x="2537" y="1817"/>
                  </a:cxn>
                  <a:cxn ang="0">
                    <a:pos x="2818" y="1673"/>
                  </a:cxn>
                  <a:cxn ang="0">
                    <a:pos x="3016" y="1719"/>
                  </a:cxn>
                  <a:cxn ang="0">
                    <a:pos x="3280" y="1615"/>
                  </a:cxn>
                  <a:cxn ang="0">
                    <a:pos x="3405" y="1174"/>
                  </a:cxn>
                  <a:cxn ang="0">
                    <a:pos x="3643" y="922"/>
                  </a:cxn>
                  <a:cxn ang="0">
                    <a:pos x="3966" y="896"/>
                  </a:cxn>
                  <a:cxn ang="0">
                    <a:pos x="3908" y="733"/>
                  </a:cxn>
                  <a:cxn ang="0">
                    <a:pos x="3669" y="563"/>
                  </a:cxn>
                  <a:cxn ang="0">
                    <a:pos x="3817" y="210"/>
                  </a:cxn>
                  <a:cxn ang="0">
                    <a:pos x="3590" y="0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42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/>
                <a:ahLst/>
                <a:cxnLst>
                  <a:cxn ang="0">
                    <a:pos x="81" y="0"/>
                  </a:cxn>
                  <a:cxn ang="0">
                    <a:pos x="133" y="328"/>
                  </a:cxn>
                  <a:cxn ang="0">
                    <a:pos x="0" y="666"/>
                  </a:cxn>
                  <a:cxn ang="0">
                    <a:pos x="83" y="1221"/>
                  </a:cxn>
                  <a:cxn ang="0">
                    <a:pos x="413" y="1515"/>
                  </a:cxn>
                  <a:cxn ang="0">
                    <a:pos x="881" y="1700"/>
                  </a:cxn>
                  <a:cxn ang="0">
                    <a:pos x="1440" y="1651"/>
                  </a:cxn>
                  <a:cxn ang="0">
                    <a:pos x="1755" y="1940"/>
                  </a:cxn>
                  <a:cxn ang="0">
                    <a:pos x="1653" y="2126"/>
                  </a:cxn>
                  <a:cxn ang="0">
                    <a:pos x="1136" y="2142"/>
                  </a:cxn>
                  <a:cxn ang="0">
                    <a:pos x="911" y="2021"/>
                  </a:cxn>
                  <a:cxn ang="0">
                    <a:pos x="739" y="2142"/>
                  </a:cxn>
                  <a:cxn ang="0">
                    <a:pos x="954" y="2524"/>
                  </a:cxn>
                  <a:cxn ang="0">
                    <a:pos x="973" y="2905"/>
                  </a:cxn>
                  <a:cxn ang="0">
                    <a:pos x="1511" y="3107"/>
                  </a:cxn>
                  <a:cxn ang="0">
                    <a:pos x="1644" y="2922"/>
                  </a:cxn>
                  <a:cxn ang="0">
                    <a:pos x="2077" y="2797"/>
                  </a:cxn>
                  <a:cxn ang="0">
                    <a:pos x="2610" y="2962"/>
                  </a:cxn>
                  <a:cxn ang="0">
                    <a:pos x="3222" y="2812"/>
                  </a:cxn>
                  <a:cxn ang="0">
                    <a:pos x="3443" y="2922"/>
                  </a:cxn>
                  <a:cxn ang="0">
                    <a:pos x="3861" y="2648"/>
                  </a:cxn>
                  <a:cxn ang="0">
                    <a:pos x="4125" y="2311"/>
                  </a:cxn>
                  <a:cxn ang="0">
                    <a:pos x="4369" y="2318"/>
                  </a:cxn>
                  <a:cxn ang="0">
                    <a:pos x="4554" y="2445"/>
                  </a:cxn>
                  <a:cxn ang="0">
                    <a:pos x="5015" y="2142"/>
                  </a:cxn>
                  <a:cxn ang="0">
                    <a:pos x="5404" y="2185"/>
                  </a:cxn>
                  <a:cxn ang="0">
                    <a:pos x="5732" y="2069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43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/>
                <a:ahLst/>
                <a:cxnLst>
                  <a:cxn ang="0">
                    <a:pos x="240" y="0"/>
                  </a:cxn>
                  <a:cxn ang="0">
                    <a:pos x="0" y="336"/>
                  </a:cxn>
                  <a:cxn ang="0">
                    <a:pos x="82" y="821"/>
                  </a:cxn>
                  <a:cxn ang="0">
                    <a:pos x="243" y="873"/>
                  </a:cxn>
                  <a:cxn ang="0">
                    <a:pos x="473" y="1087"/>
                  </a:cxn>
                  <a:cxn ang="0">
                    <a:pos x="557" y="1441"/>
                  </a:cxn>
                  <a:cxn ang="0">
                    <a:pos x="839" y="1499"/>
                  </a:cxn>
                  <a:cxn ang="0">
                    <a:pos x="1258" y="1349"/>
                  </a:cxn>
                  <a:cxn ang="0">
                    <a:pos x="1307" y="1493"/>
                  </a:cxn>
                  <a:cxn ang="0">
                    <a:pos x="1621" y="1513"/>
                  </a:cxn>
                  <a:cxn ang="0">
                    <a:pos x="1862" y="1865"/>
                  </a:cxn>
                  <a:cxn ang="0">
                    <a:pos x="1668" y="2166"/>
                  </a:cxn>
                  <a:cxn ang="0">
                    <a:pos x="1308" y="2217"/>
                  </a:cxn>
                  <a:cxn ang="0">
                    <a:pos x="992" y="2172"/>
                  </a:cxn>
                  <a:cxn ang="0">
                    <a:pos x="903" y="2244"/>
                  </a:cxn>
                  <a:cxn ang="0">
                    <a:pos x="1008" y="2415"/>
                  </a:cxn>
                  <a:cxn ang="0">
                    <a:pos x="992" y="2538"/>
                  </a:cxn>
                  <a:cxn ang="0">
                    <a:pos x="1137" y="2760"/>
                  </a:cxn>
                  <a:cxn ang="0">
                    <a:pos x="1661" y="2623"/>
                  </a:cxn>
                  <a:cxn ang="0">
                    <a:pos x="1725" y="2492"/>
                  </a:cxn>
                  <a:cxn ang="0">
                    <a:pos x="1895" y="2551"/>
                  </a:cxn>
                  <a:cxn ang="0">
                    <a:pos x="2338" y="2448"/>
                  </a:cxn>
                  <a:cxn ang="0">
                    <a:pos x="2443" y="2714"/>
                  </a:cxn>
                  <a:cxn ang="0">
                    <a:pos x="2870" y="2541"/>
                  </a:cxn>
                  <a:cxn ang="0">
                    <a:pos x="3264" y="2591"/>
                  </a:cxn>
                  <a:cxn ang="0">
                    <a:pos x="3522" y="2427"/>
                  </a:cxn>
                  <a:cxn ang="0">
                    <a:pos x="3594" y="2081"/>
                  </a:cxn>
                  <a:cxn ang="0">
                    <a:pos x="4013" y="2087"/>
                  </a:cxn>
                  <a:cxn ang="0">
                    <a:pos x="4070" y="1924"/>
                  </a:cxn>
                  <a:cxn ang="0">
                    <a:pos x="4239" y="1931"/>
                  </a:cxn>
                  <a:cxn ang="0">
                    <a:pos x="4465" y="2094"/>
                  </a:cxn>
                  <a:cxn ang="0">
                    <a:pos x="4836" y="1814"/>
                  </a:cxn>
                  <a:cxn ang="0">
                    <a:pos x="5225" y="1785"/>
                  </a:cxn>
                  <a:cxn ang="0">
                    <a:pos x="5367" y="1571"/>
                  </a:cxn>
                  <a:cxn ang="0">
                    <a:pos x="5512" y="1585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44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/>
                <a:ahLst/>
                <a:cxnLst>
                  <a:cxn ang="0">
                    <a:pos x="139" y="0"/>
                  </a:cxn>
                  <a:cxn ang="0">
                    <a:pos x="210" y="233"/>
                  </a:cxn>
                  <a:cxn ang="0">
                    <a:pos x="159" y="643"/>
                  </a:cxn>
                  <a:cxn ang="0">
                    <a:pos x="454" y="771"/>
                  </a:cxn>
                  <a:cxn ang="0">
                    <a:pos x="605" y="1046"/>
                  </a:cxn>
                  <a:cxn ang="0">
                    <a:pos x="790" y="1189"/>
                  </a:cxn>
                  <a:cxn ang="0">
                    <a:pos x="540" y="1111"/>
                  </a:cxn>
                  <a:cxn ang="0">
                    <a:pos x="363" y="883"/>
                  </a:cxn>
                  <a:cxn ang="0">
                    <a:pos x="139" y="852"/>
                  </a:cxn>
                  <a:cxn ang="0">
                    <a:pos x="0" y="499"/>
                  </a:cxn>
                  <a:cxn ang="0">
                    <a:pos x="48" y="209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45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28" y="328"/>
                  </a:cxn>
                  <a:cxn ang="0">
                    <a:pos x="9" y="659"/>
                  </a:cxn>
                  <a:cxn ang="0">
                    <a:pos x="40" y="763"/>
                  </a:cxn>
                  <a:cxn ang="0">
                    <a:pos x="234" y="739"/>
                  </a:cxn>
                  <a:cxn ang="0">
                    <a:pos x="344" y="1055"/>
                  </a:cxn>
                  <a:cxn ang="0">
                    <a:pos x="579" y="1117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46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/>
                <a:ahLst/>
                <a:cxnLst>
                  <a:cxn ang="0">
                    <a:pos x="1118" y="0"/>
                  </a:cxn>
                  <a:cxn ang="0">
                    <a:pos x="1179" y="225"/>
                  </a:cxn>
                  <a:cxn ang="0">
                    <a:pos x="1393" y="339"/>
                  </a:cxn>
                  <a:cxn ang="0">
                    <a:pos x="1404" y="548"/>
                  </a:cxn>
                  <a:cxn ang="0">
                    <a:pos x="1342" y="732"/>
                  </a:cxn>
                  <a:cxn ang="0">
                    <a:pos x="1434" y="925"/>
                  </a:cxn>
                  <a:cxn ang="0">
                    <a:pos x="1455" y="1109"/>
                  </a:cxn>
                  <a:cxn ang="0">
                    <a:pos x="1311" y="1142"/>
                  </a:cxn>
                  <a:cxn ang="0">
                    <a:pos x="926" y="1384"/>
                  </a:cxn>
                  <a:cxn ang="0">
                    <a:pos x="975" y="1456"/>
                  </a:cxn>
                  <a:cxn ang="0">
                    <a:pos x="956" y="1624"/>
                  </a:cxn>
                  <a:cxn ang="0">
                    <a:pos x="782" y="1817"/>
                  </a:cxn>
                  <a:cxn ang="0">
                    <a:pos x="539" y="1978"/>
                  </a:cxn>
                  <a:cxn ang="0">
                    <a:pos x="152" y="2026"/>
                  </a:cxn>
                  <a:cxn ang="0">
                    <a:pos x="19" y="2251"/>
                  </a:cxn>
                  <a:cxn ang="0">
                    <a:pos x="0" y="2396"/>
                  </a:cxn>
                  <a:cxn ang="0">
                    <a:pos x="213" y="2179"/>
                  </a:cxn>
                  <a:cxn ang="0">
                    <a:pos x="629" y="2090"/>
                  </a:cxn>
                  <a:cxn ang="0">
                    <a:pos x="894" y="1906"/>
                  </a:cxn>
                  <a:cxn ang="0">
                    <a:pos x="1230" y="1986"/>
                  </a:cxn>
                  <a:cxn ang="0">
                    <a:pos x="1668" y="1906"/>
                  </a:cxn>
                  <a:cxn ang="0">
                    <a:pos x="1983" y="1745"/>
                  </a:cxn>
                  <a:cxn ang="0">
                    <a:pos x="2014" y="1600"/>
                  </a:cxn>
                  <a:cxn ang="0">
                    <a:pos x="2237" y="1496"/>
                  </a:cxn>
                  <a:cxn ang="0">
                    <a:pos x="2359" y="1552"/>
                  </a:cxn>
                  <a:cxn ang="0">
                    <a:pos x="2471" y="1479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47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/>
                <a:ahLst/>
                <a:cxnLst>
                  <a:cxn ang="0">
                    <a:pos x="620" y="155"/>
                  </a:cxn>
                  <a:cxn ang="0">
                    <a:pos x="421" y="155"/>
                  </a:cxn>
                  <a:cxn ang="0">
                    <a:pos x="205" y="507"/>
                  </a:cxn>
                  <a:cxn ang="0">
                    <a:pos x="0" y="673"/>
                  </a:cxn>
                  <a:cxn ang="0">
                    <a:pos x="487" y="783"/>
                  </a:cxn>
                  <a:cxn ang="0">
                    <a:pos x="425" y="1009"/>
                  </a:cxn>
                  <a:cxn ang="0">
                    <a:pos x="617" y="1086"/>
                  </a:cxn>
                  <a:cxn ang="0">
                    <a:pos x="498" y="1349"/>
                  </a:cxn>
                  <a:cxn ang="0">
                    <a:pos x="961" y="1035"/>
                  </a:cxn>
                  <a:cxn ang="0">
                    <a:pos x="926" y="776"/>
                  </a:cxn>
                  <a:cxn ang="0">
                    <a:pos x="1181" y="749"/>
                  </a:cxn>
                  <a:cxn ang="0">
                    <a:pos x="1399" y="601"/>
                  </a:cxn>
                  <a:cxn ang="0">
                    <a:pos x="1315" y="416"/>
                  </a:cxn>
                  <a:cxn ang="0">
                    <a:pos x="1341" y="196"/>
                  </a:cxn>
                  <a:cxn ang="0">
                    <a:pos x="1171" y="164"/>
                  </a:cxn>
                  <a:cxn ang="0">
                    <a:pos x="928" y="0"/>
                  </a:cxn>
                  <a:cxn ang="0">
                    <a:pos x="620" y="155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48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/>
                <a:ahLst/>
                <a:cxnLst>
                  <a:cxn ang="0">
                    <a:pos x="719" y="183"/>
                  </a:cxn>
                  <a:cxn ang="0">
                    <a:pos x="760" y="33"/>
                  </a:cxn>
                  <a:cxn ang="0">
                    <a:pos x="884" y="0"/>
                  </a:cxn>
                  <a:cxn ang="0">
                    <a:pos x="983" y="78"/>
                  </a:cxn>
                  <a:cxn ang="0">
                    <a:pos x="1082" y="248"/>
                  </a:cxn>
                  <a:cxn ang="0">
                    <a:pos x="1256" y="229"/>
                  </a:cxn>
                  <a:cxn ang="0">
                    <a:pos x="1248" y="359"/>
                  </a:cxn>
                  <a:cxn ang="0">
                    <a:pos x="1016" y="431"/>
                  </a:cxn>
                  <a:cxn ang="0">
                    <a:pos x="879" y="417"/>
                  </a:cxn>
                  <a:cxn ang="0">
                    <a:pos x="719" y="481"/>
                  </a:cxn>
                  <a:cxn ang="0">
                    <a:pos x="591" y="633"/>
                  </a:cxn>
                  <a:cxn ang="0">
                    <a:pos x="423" y="537"/>
                  </a:cxn>
                  <a:cxn ang="0">
                    <a:pos x="256" y="810"/>
                  </a:cxn>
                  <a:cxn ang="0">
                    <a:pos x="66" y="764"/>
                  </a:cxn>
                  <a:cxn ang="0">
                    <a:pos x="0" y="601"/>
                  </a:cxn>
                  <a:cxn ang="0">
                    <a:pos x="157" y="483"/>
                  </a:cxn>
                  <a:cxn ang="0">
                    <a:pos x="248" y="281"/>
                  </a:cxn>
                  <a:cxn ang="0">
                    <a:pos x="438" y="150"/>
                  </a:cxn>
                  <a:cxn ang="0">
                    <a:pos x="719" y="189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49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/>
                <a:ahLst/>
                <a:cxnLst>
                  <a:cxn ang="0">
                    <a:pos x="2838" y="16"/>
                  </a:cxn>
                  <a:cxn ang="0">
                    <a:pos x="2493" y="0"/>
                  </a:cxn>
                  <a:cxn ang="0">
                    <a:pos x="2278" y="81"/>
                  </a:cxn>
                  <a:cxn ang="0">
                    <a:pos x="1936" y="44"/>
                  </a:cxn>
                  <a:cxn ang="0">
                    <a:pos x="1739" y="354"/>
                  </a:cxn>
                  <a:cxn ang="0">
                    <a:pos x="1600" y="212"/>
                  </a:cxn>
                  <a:cxn ang="0">
                    <a:pos x="1352" y="308"/>
                  </a:cxn>
                  <a:cxn ang="0">
                    <a:pos x="1445" y="515"/>
                  </a:cxn>
                  <a:cxn ang="0">
                    <a:pos x="1072" y="412"/>
                  </a:cxn>
                  <a:cxn ang="0">
                    <a:pos x="888" y="540"/>
                  </a:cxn>
                  <a:cxn ang="0">
                    <a:pos x="0" y="660"/>
                  </a:cxn>
                  <a:cxn ang="0">
                    <a:pos x="288" y="788"/>
                  </a:cxn>
                  <a:cxn ang="0">
                    <a:pos x="1040" y="676"/>
                  </a:cxn>
                  <a:cxn ang="0">
                    <a:pos x="1272" y="748"/>
                  </a:cxn>
                  <a:cxn ang="0">
                    <a:pos x="2096" y="691"/>
                  </a:cxn>
                  <a:cxn ang="0">
                    <a:pos x="2320" y="748"/>
                  </a:cxn>
                  <a:cxn ang="0">
                    <a:pos x="2456" y="596"/>
                  </a:cxn>
                  <a:cxn ang="0">
                    <a:pos x="2712" y="716"/>
                  </a:cxn>
                  <a:cxn ang="0">
                    <a:pos x="2716" y="339"/>
                  </a:cxn>
                  <a:cxn ang="0">
                    <a:pos x="2848" y="258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50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06" y="313"/>
                  </a:cxn>
                  <a:cxn ang="0">
                    <a:pos x="106" y="634"/>
                  </a:cxn>
                  <a:cxn ang="0">
                    <a:pos x="268" y="854"/>
                  </a:cxn>
                  <a:cxn ang="0">
                    <a:pos x="278" y="577"/>
                  </a:cxn>
                  <a:cxn ang="0">
                    <a:pos x="238" y="400"/>
                  </a:cxn>
                  <a:cxn ang="0">
                    <a:pos x="319" y="240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51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/>
                <a:ahLst/>
                <a:cxnLst>
                  <a:cxn ang="0">
                    <a:pos x="504" y="0"/>
                  </a:cxn>
                  <a:cxn ang="0">
                    <a:pos x="320" y="61"/>
                  </a:cxn>
                  <a:cxn ang="0">
                    <a:pos x="238" y="109"/>
                  </a:cxn>
                  <a:cxn ang="0">
                    <a:pos x="144" y="216"/>
                  </a:cxn>
                  <a:cxn ang="0">
                    <a:pos x="0" y="392"/>
                  </a:cxn>
                  <a:cxn ang="0">
                    <a:pos x="360" y="263"/>
                  </a:cxn>
                  <a:cxn ang="0">
                    <a:pos x="432" y="182"/>
                  </a:cxn>
                  <a:cxn ang="0">
                    <a:pos x="646" y="142"/>
                  </a:cxn>
                  <a:cxn ang="0">
                    <a:pos x="504" y="0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552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96" y="336"/>
                  </a:cxn>
                  <a:cxn ang="0">
                    <a:pos x="384" y="384"/>
                  </a:cxn>
                  <a:cxn ang="0">
                    <a:pos x="576" y="720"/>
                  </a:cxn>
                  <a:cxn ang="0">
                    <a:pos x="528" y="960"/>
                  </a:cxn>
                  <a:cxn ang="0">
                    <a:pos x="672" y="1104"/>
                  </a:cxn>
                  <a:cxn ang="0">
                    <a:pos x="576" y="1392"/>
                  </a:cxn>
                  <a:cxn ang="0">
                    <a:pos x="624" y="1632"/>
                  </a:cxn>
                  <a:cxn ang="0">
                    <a:pos x="1488" y="1872"/>
                  </a:cxn>
                  <a:cxn ang="0">
                    <a:pos x="1680" y="1728"/>
                  </a:cxn>
                  <a:cxn ang="0">
                    <a:pos x="2208" y="1728"/>
                  </a:cxn>
                  <a:cxn ang="0">
                    <a:pos x="2304" y="1632"/>
                  </a:cxn>
                  <a:cxn ang="0">
                    <a:pos x="2736" y="1872"/>
                  </a:cxn>
                  <a:cxn ang="0">
                    <a:pos x="2640" y="1920"/>
                  </a:cxn>
                  <a:cxn ang="0">
                    <a:pos x="2304" y="1824"/>
                  </a:cxn>
                  <a:cxn ang="0">
                    <a:pos x="2160" y="1872"/>
                  </a:cxn>
                  <a:cxn ang="0">
                    <a:pos x="1632" y="1920"/>
                  </a:cxn>
                  <a:cxn ang="0">
                    <a:pos x="1440" y="1920"/>
                  </a:cxn>
                  <a:cxn ang="0">
                    <a:pos x="480" y="1824"/>
                  </a:cxn>
                  <a:cxn ang="0">
                    <a:pos x="192" y="1872"/>
                  </a:cxn>
                  <a:cxn ang="0">
                    <a:pos x="96" y="1680"/>
                  </a:cxn>
                  <a:cxn ang="0">
                    <a:pos x="288" y="1440"/>
                  </a:cxn>
                  <a:cxn ang="0">
                    <a:pos x="336" y="1104"/>
                  </a:cxn>
                  <a:cxn ang="0">
                    <a:pos x="144" y="864"/>
                  </a:cxn>
                  <a:cxn ang="0">
                    <a:pos x="240" y="624"/>
                  </a:cxn>
                  <a:cxn ang="0">
                    <a:pos x="48" y="528"/>
                  </a:cxn>
                  <a:cxn ang="0">
                    <a:pos x="0" y="0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555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6555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2" y="388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5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5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6" y="387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5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5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2" y="388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5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2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2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2" y="387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0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6" y="382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6" y="385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5" y="3791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799" y="3683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5" y="37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9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0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/>
                <a:ahLst/>
                <a:cxnLst>
                  <a:cxn ang="0">
                    <a:pos x="0" y="144"/>
                  </a:cxn>
                  <a:cxn ang="0">
                    <a:pos x="28" y="147"/>
                  </a:cxn>
                  <a:cxn ang="0">
                    <a:pos x="64" y="46"/>
                  </a:cxn>
                  <a:cxn ang="0">
                    <a:pos x="94" y="151"/>
                  </a:cxn>
                  <a:cxn ang="0">
                    <a:pos x="129" y="151"/>
                  </a:cxn>
                  <a:cxn ang="0">
                    <a:pos x="180" y="9"/>
                  </a:cxn>
                  <a:cxn ang="0">
                    <a:pos x="148" y="10"/>
                  </a:cxn>
                  <a:cxn ang="0">
                    <a:pos x="112" y="112"/>
                  </a:cxn>
                  <a:cxn ang="0">
                    <a:pos x="79" y="0"/>
                  </a:cxn>
                  <a:cxn ang="0">
                    <a:pos x="48" y="0"/>
                  </a:cxn>
                  <a:cxn ang="0">
                    <a:pos x="0" y="144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1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1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2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7" y="2407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7" y="241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3" y="239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4" y="2391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8" y="240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3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2" y="242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5" y="2549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4" y="2517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4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5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6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7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/>
                <a:ahLst/>
                <a:cxnLst>
                  <a:cxn ang="0">
                    <a:pos x="168" y="120"/>
                  </a:cxn>
                  <a:cxn ang="0">
                    <a:pos x="204" y="12"/>
                  </a:cxn>
                  <a:cxn ang="0">
                    <a:pos x="42" y="0"/>
                  </a:cxn>
                  <a:cxn ang="0">
                    <a:pos x="0" y="108"/>
                  </a:cxn>
                  <a:cxn ang="0">
                    <a:pos x="30" y="114"/>
                  </a:cxn>
                  <a:cxn ang="0">
                    <a:pos x="60" y="30"/>
                  </a:cxn>
                  <a:cxn ang="0">
                    <a:pos x="102" y="36"/>
                  </a:cxn>
                  <a:cxn ang="0">
                    <a:pos x="78" y="108"/>
                  </a:cxn>
                  <a:cxn ang="0">
                    <a:pos x="102" y="108"/>
                  </a:cxn>
                  <a:cxn ang="0">
                    <a:pos x="132" y="36"/>
                  </a:cxn>
                  <a:cxn ang="0">
                    <a:pos x="162" y="36"/>
                  </a:cxn>
                  <a:cxn ang="0">
                    <a:pos x="138" y="114"/>
                  </a:cxn>
                  <a:cxn ang="0">
                    <a:pos x="168" y="120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7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/>
                <a:ahLst/>
                <a:cxnLst>
                  <a:cxn ang="0">
                    <a:pos x="66" y="36"/>
                  </a:cxn>
                  <a:cxn ang="0">
                    <a:pos x="66" y="36"/>
                  </a:cxn>
                  <a:cxn ang="0">
                    <a:pos x="18" y="24"/>
                  </a:cxn>
                  <a:cxn ang="0">
                    <a:pos x="0" y="30"/>
                  </a:cxn>
                  <a:cxn ang="0">
                    <a:pos x="36" y="78"/>
                  </a:cxn>
                  <a:cxn ang="0">
                    <a:pos x="48" y="72"/>
                  </a:cxn>
                  <a:cxn ang="0">
                    <a:pos x="24" y="36"/>
                  </a:cxn>
                  <a:cxn ang="0">
                    <a:pos x="24" y="36"/>
                  </a:cxn>
                  <a:cxn ang="0">
                    <a:pos x="72" y="54"/>
                  </a:cxn>
                  <a:cxn ang="0">
                    <a:pos x="90" y="42"/>
                  </a:cxn>
                  <a:cxn ang="0">
                    <a:pos x="54" y="0"/>
                  </a:cxn>
                  <a:cxn ang="0">
                    <a:pos x="42" y="6"/>
                  </a:cxn>
                  <a:cxn ang="0">
                    <a:pos x="66" y="36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7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/>
                <a:ahLst/>
                <a:cxnLst>
                  <a:cxn ang="0">
                    <a:pos x="54" y="89"/>
                  </a:cxn>
                  <a:cxn ang="0">
                    <a:pos x="65" y="83"/>
                  </a:cxn>
                  <a:cxn ang="0">
                    <a:pos x="48" y="35"/>
                  </a:cxn>
                  <a:cxn ang="0">
                    <a:pos x="89" y="65"/>
                  </a:cxn>
                  <a:cxn ang="0">
                    <a:pos x="101" y="59"/>
                  </a:cxn>
                  <a:cxn ang="0">
                    <a:pos x="83" y="0"/>
                  </a:cxn>
                  <a:cxn ang="0">
                    <a:pos x="71" y="12"/>
                  </a:cxn>
                  <a:cxn ang="0">
                    <a:pos x="83" y="41"/>
                  </a:cxn>
                  <a:cxn ang="0">
                    <a:pos x="48" y="23"/>
                  </a:cxn>
                  <a:cxn ang="0">
                    <a:pos x="36" y="29"/>
                  </a:cxn>
                  <a:cxn ang="0">
                    <a:pos x="45" y="68"/>
                  </a:cxn>
                  <a:cxn ang="0">
                    <a:pos x="18" y="41"/>
                  </a:cxn>
                  <a:cxn ang="0">
                    <a:pos x="0" y="53"/>
                  </a:cxn>
                  <a:cxn ang="0">
                    <a:pos x="54" y="89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7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/>
                <a:ahLst/>
                <a:cxnLst>
                  <a:cxn ang="0">
                    <a:pos x="36" y="78"/>
                  </a:cxn>
                  <a:cxn ang="0">
                    <a:pos x="83" y="48"/>
                  </a:cxn>
                  <a:cxn ang="0">
                    <a:pos x="54" y="0"/>
                  </a:cxn>
                  <a:cxn ang="0">
                    <a:pos x="0" y="30"/>
                  </a:cxn>
                  <a:cxn ang="0">
                    <a:pos x="6" y="36"/>
                  </a:cxn>
                  <a:cxn ang="0">
                    <a:pos x="42" y="18"/>
                  </a:cxn>
                  <a:cxn ang="0">
                    <a:pos x="54" y="30"/>
                  </a:cxn>
                  <a:cxn ang="0">
                    <a:pos x="24" y="48"/>
                  </a:cxn>
                  <a:cxn ang="0">
                    <a:pos x="30" y="54"/>
                  </a:cxn>
                  <a:cxn ang="0">
                    <a:pos x="60" y="36"/>
                  </a:cxn>
                  <a:cxn ang="0">
                    <a:pos x="66" y="48"/>
                  </a:cxn>
                  <a:cxn ang="0">
                    <a:pos x="30" y="66"/>
                  </a:cxn>
                  <a:cxn ang="0">
                    <a:pos x="36" y="78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7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/>
                <a:ahLst/>
                <a:cxnLst>
                  <a:cxn ang="0">
                    <a:pos x="90" y="30"/>
                  </a:cxn>
                  <a:cxn ang="0">
                    <a:pos x="66" y="0"/>
                  </a:cxn>
                  <a:cxn ang="0">
                    <a:pos x="0" y="36"/>
                  </a:cxn>
                  <a:cxn ang="0">
                    <a:pos x="24" y="72"/>
                  </a:cxn>
                  <a:cxn ang="0">
                    <a:pos x="36" y="66"/>
                  </a:cxn>
                  <a:cxn ang="0">
                    <a:pos x="18" y="42"/>
                  </a:cxn>
                  <a:cxn ang="0">
                    <a:pos x="36" y="30"/>
                  </a:cxn>
                  <a:cxn ang="0">
                    <a:pos x="54" y="54"/>
                  </a:cxn>
                  <a:cxn ang="0">
                    <a:pos x="60" y="48"/>
                  </a:cxn>
                  <a:cxn ang="0">
                    <a:pos x="48" y="24"/>
                  </a:cxn>
                  <a:cxn ang="0">
                    <a:pos x="60" y="12"/>
                  </a:cxn>
                  <a:cxn ang="0">
                    <a:pos x="78" y="42"/>
                  </a:cxn>
                  <a:cxn ang="0">
                    <a:pos x="90" y="30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7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/>
                <a:ahLst/>
                <a:cxnLst>
                  <a:cxn ang="0">
                    <a:pos x="42" y="60"/>
                  </a:cxn>
                  <a:cxn ang="0">
                    <a:pos x="42" y="60"/>
                  </a:cxn>
                  <a:cxn ang="0">
                    <a:pos x="72" y="12"/>
                  </a:cxn>
                  <a:cxn ang="0">
                    <a:pos x="66" y="0"/>
                  </a:cxn>
                  <a:cxn ang="0">
                    <a:pos x="0" y="42"/>
                  </a:cxn>
                  <a:cxn ang="0">
                    <a:pos x="6" y="54"/>
                  </a:cxn>
                  <a:cxn ang="0">
                    <a:pos x="54" y="24"/>
                  </a:cxn>
                  <a:cxn ang="0">
                    <a:pos x="54" y="24"/>
                  </a:cxn>
                  <a:cxn ang="0">
                    <a:pos x="18" y="72"/>
                  </a:cxn>
                  <a:cxn ang="0">
                    <a:pos x="24" y="84"/>
                  </a:cxn>
                  <a:cxn ang="0">
                    <a:pos x="90" y="42"/>
                  </a:cxn>
                  <a:cxn ang="0">
                    <a:pos x="84" y="30"/>
                  </a:cxn>
                  <a:cxn ang="0">
                    <a:pos x="42" y="60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8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12"/>
                  </a:cxn>
                  <a:cxn ang="0">
                    <a:pos x="6" y="0"/>
                  </a:cxn>
                  <a:cxn ang="0">
                    <a:pos x="6" y="0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8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/>
                <a:ahLst/>
                <a:cxnLst>
                  <a:cxn ang="0">
                    <a:pos x="18" y="48"/>
                  </a:cxn>
                  <a:cxn ang="0">
                    <a:pos x="18" y="48"/>
                  </a:cxn>
                  <a:cxn ang="0">
                    <a:pos x="30" y="42"/>
                  </a:cxn>
                  <a:cxn ang="0">
                    <a:pos x="0" y="0"/>
                  </a:cxn>
                  <a:cxn ang="0">
                    <a:pos x="0" y="24"/>
                  </a:cxn>
                  <a:cxn ang="0">
                    <a:pos x="18" y="48"/>
                  </a:cxn>
                  <a:cxn ang="0">
                    <a:pos x="18" y="48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8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24" y="0"/>
                  </a:cxn>
                  <a:cxn ang="0">
                    <a:pos x="24" y="0"/>
                  </a:cxn>
                  <a:cxn ang="0">
                    <a:pos x="0" y="36"/>
                  </a:cxn>
                  <a:cxn ang="0">
                    <a:pos x="0" y="66"/>
                  </a:cxn>
                  <a:cxn ang="0">
                    <a:pos x="36" y="0"/>
                  </a:cxn>
                  <a:cxn ang="0">
                    <a:pos x="36" y="0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8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8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68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8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/>
                <a:ahLst/>
                <a:cxnLst>
                  <a:cxn ang="0">
                    <a:pos x="0" y="102"/>
                  </a:cxn>
                  <a:cxn ang="0">
                    <a:pos x="59" y="154"/>
                  </a:cxn>
                  <a:cxn ang="0">
                    <a:pos x="117" y="120"/>
                  </a:cxn>
                  <a:cxn ang="0">
                    <a:pos x="62" y="55"/>
                  </a:cxn>
                  <a:cxn ang="0">
                    <a:pos x="104" y="34"/>
                  </a:cxn>
                  <a:cxn ang="0">
                    <a:pos x="117" y="53"/>
                  </a:cxn>
                  <a:cxn ang="0">
                    <a:pos x="141" y="47"/>
                  </a:cxn>
                  <a:cxn ang="0">
                    <a:pos x="97" y="2"/>
                  </a:cxn>
                  <a:cxn ang="0">
                    <a:pos x="36" y="33"/>
                  </a:cxn>
                  <a:cxn ang="0">
                    <a:pos x="90" y="107"/>
                  </a:cxn>
                  <a:cxn ang="0">
                    <a:pos x="28" y="101"/>
                  </a:cxn>
                  <a:cxn ang="0">
                    <a:pos x="0" y="102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8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87" y="582"/>
                  </a:cxn>
                  <a:cxn ang="0">
                    <a:pos x="348" y="1272"/>
                  </a:cxn>
                  <a:cxn ang="0">
                    <a:pos x="54" y="676"/>
                  </a:cxn>
                  <a:cxn ang="0">
                    <a:pos x="0" y="0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68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568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569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569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6569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</a:defRPr>
            </a:lvl1pPr>
          </a:lstStyle>
          <a:p>
            <a:fld id="{CD0977E7-BD55-4590-8B4F-E241E6F40F6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569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/>
          <a:p>
            <a:r>
              <a:rPr lang="en-US" sz="4800"/>
              <a:t>Adventure Works Training</a:t>
            </a:r>
          </a:p>
        </p:txBody>
      </p:sp>
      <p:pic>
        <p:nvPicPr>
          <p:cNvPr id="5125" name="Picture 5" descr="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0"/>
            <a:ext cx="3232150" cy="3581400"/>
          </a:xfrm>
          <a:prstGeom prst="rect">
            <a:avLst/>
          </a:prstGeom>
          <a:noFill/>
        </p:spPr>
      </p:pic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685800" y="4800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1" hangingPunct="1"/>
            <a:r>
              <a:rPr lang="en-US" sz="3600">
                <a:effectLst>
                  <a:outerShdw blurRad="38100" dist="38100" dir="2700000" algn="tl">
                    <a:srgbClr val="000000"/>
                  </a:outerShdw>
                </a:effectLst>
              </a:rPr>
              <a:t>Equipment Acquisition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Compass</Template>
  <TotalTime>5</TotalTime>
  <Words>5</Words>
  <Application>Microsoft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Tahoma</vt:lpstr>
      <vt:lpstr>Times New Roman</vt:lpstr>
      <vt:lpstr>Wingdings</vt:lpstr>
      <vt:lpstr>Compass</vt:lpstr>
      <vt:lpstr>Adventure Works Training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Equipment Acquisition Training</dc:title>
  <dc:creator>Ryu Kyoung</dc:creator>
  <cp:keywords>Training;</cp:keywords>
  <cp:lastModifiedBy>Julian</cp:lastModifiedBy>
  <cp:revision>4</cp:revision>
  <cp:lastPrinted>1601-01-01T00:00:00Z</cp:lastPrinted>
  <dcterms:created xsi:type="dcterms:W3CDTF">1601-01-01T00:00:00Z</dcterms:created>
  <dcterms:modified xsi:type="dcterms:W3CDTF">2006-11-16T00:57:24Z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