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7640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01D56DE-25D8-45DA-A844-30A8EFA1A3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B22645-5FE2-4B24-ACC2-6D953A6E45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81000"/>
            <a:ext cx="2057400" cy="5715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19800" cy="5715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A0A602-3DCE-47D5-9F95-00DD8F1805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26FF4-6776-4EB3-942A-A12948D718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07A4D-9ADC-41AB-BD96-ECB97DD5B0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9BC84C-236C-4913-83A3-6D1C391B6E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98D03B-6581-40E2-8A07-5D63C25D60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321FD7-5A91-483D-B992-215107A8BB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CE3A45-339F-41FA-882B-768014B498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CF4335-54B1-4CD5-93F0-6ADBC2CE6F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64019B-8156-4420-B559-3C14EDE850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duotone>
              <a:schemeClr val="bg1"/>
              <a:srgbClr val="FFFFFF"/>
            </a:duotone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1pPr>
          </a:lstStyle>
          <a:p>
            <a:fld id="{B838F5F7-F5C4-4DD6-8406-067D609E4575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429000"/>
            <a:ext cx="7772400" cy="1143000"/>
          </a:xfrm>
        </p:spPr>
        <p:txBody>
          <a:bodyPr/>
          <a:lstStyle/>
          <a:p>
            <a:r>
              <a:rPr lang="en-US" sz="4800" b="1"/>
              <a:t>Reviewing Employees Effectively</a:t>
            </a:r>
          </a:p>
        </p:txBody>
      </p:sp>
      <p:pic>
        <p:nvPicPr>
          <p:cNvPr id="5125" name="Picture 5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0" y="457200"/>
            <a:ext cx="2201863" cy="2438400"/>
          </a:xfrm>
          <a:prstGeom prst="rect">
            <a:avLst/>
          </a:prstGeom>
          <a:noFill/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85800" y="4800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/>
            <a:r>
              <a:rPr lang="en-US" sz="2800">
                <a:latin typeface="Arial" charset="0"/>
              </a:rPr>
              <a:t>Managing Series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xtured">
  <a:themeElements>
    <a:clrScheme name="Textured 5">
      <a:dk1>
        <a:srgbClr val="003366"/>
      </a:dk1>
      <a:lt1>
        <a:srgbClr val="FFFFFF"/>
      </a:lt1>
      <a:dk2>
        <a:srgbClr val="2B5481"/>
      </a:dk2>
      <a:lt2>
        <a:srgbClr val="E5FFFF"/>
      </a:lt2>
      <a:accent1>
        <a:srgbClr val="009999"/>
      </a:accent1>
      <a:accent2>
        <a:srgbClr val="336699"/>
      </a:accent2>
      <a:accent3>
        <a:srgbClr val="ACB3C1"/>
      </a:accent3>
      <a:accent4>
        <a:srgbClr val="DADADA"/>
      </a:accent4>
      <a:accent5>
        <a:srgbClr val="AACACA"/>
      </a:accent5>
      <a:accent6>
        <a:srgbClr val="2D5C8A"/>
      </a:accent6>
      <a:hlink>
        <a:srgbClr val="00CCFF"/>
      </a:hlink>
      <a:folHlink>
        <a:srgbClr val="FFCC00"/>
      </a:folHlink>
    </a:clrScheme>
    <a:fontScheme name="Textured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Textured 1">
        <a:dk1>
          <a:srgbClr val="660000"/>
        </a:dk1>
        <a:lt1>
          <a:srgbClr val="FFFFFF"/>
        </a:lt1>
        <a:dk2>
          <a:srgbClr val="800000"/>
        </a:dk2>
        <a:lt2>
          <a:srgbClr val="FFFFCC"/>
        </a:lt2>
        <a:accent1>
          <a:srgbClr val="BE7960"/>
        </a:accent1>
        <a:accent2>
          <a:srgbClr val="CC6600"/>
        </a:accent2>
        <a:accent3>
          <a:srgbClr val="C0AAAA"/>
        </a:accent3>
        <a:accent4>
          <a:srgbClr val="DADADA"/>
        </a:accent4>
        <a:accent5>
          <a:srgbClr val="DBBEB6"/>
        </a:accent5>
        <a:accent6>
          <a:srgbClr val="B95C00"/>
        </a:accent6>
        <a:hlink>
          <a:srgbClr val="FFCC66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2">
        <a:dk1>
          <a:srgbClr val="003300"/>
        </a:dk1>
        <a:lt1>
          <a:srgbClr val="FFFFFF"/>
        </a:lt1>
        <a:dk2>
          <a:srgbClr val="4D6A2A"/>
        </a:dk2>
        <a:lt2>
          <a:srgbClr val="CCFF99"/>
        </a:lt2>
        <a:accent1>
          <a:srgbClr val="33CC33"/>
        </a:accent1>
        <a:accent2>
          <a:srgbClr val="46562A"/>
        </a:accent2>
        <a:accent3>
          <a:srgbClr val="B2B9AC"/>
        </a:accent3>
        <a:accent4>
          <a:srgbClr val="DADADA"/>
        </a:accent4>
        <a:accent5>
          <a:srgbClr val="ADE2AD"/>
        </a:accent5>
        <a:accent6>
          <a:srgbClr val="3F4D25"/>
        </a:accent6>
        <a:hlink>
          <a:srgbClr val="0099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3">
        <a:dk1>
          <a:srgbClr val="4E4E74"/>
        </a:dk1>
        <a:lt1>
          <a:srgbClr val="FFFFFF"/>
        </a:lt1>
        <a:dk2>
          <a:srgbClr val="666699"/>
        </a:dk2>
        <a:lt2>
          <a:srgbClr val="FFFFCC"/>
        </a:lt2>
        <a:accent1>
          <a:srgbClr val="5E5884"/>
        </a:accent1>
        <a:accent2>
          <a:srgbClr val="8AB29D"/>
        </a:accent2>
        <a:accent3>
          <a:srgbClr val="B8B8CA"/>
        </a:accent3>
        <a:accent4>
          <a:srgbClr val="DADADA"/>
        </a:accent4>
        <a:accent5>
          <a:srgbClr val="B6B4C2"/>
        </a:accent5>
        <a:accent6>
          <a:srgbClr val="7DA18E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4">
        <a:dk1>
          <a:srgbClr val="004E4C"/>
        </a:dk1>
        <a:lt1>
          <a:srgbClr val="FFFFFF"/>
        </a:lt1>
        <a:dk2>
          <a:srgbClr val="006666"/>
        </a:dk2>
        <a:lt2>
          <a:srgbClr val="FFFFCC"/>
        </a:lt2>
        <a:accent1>
          <a:srgbClr val="FFCC00"/>
        </a:accent1>
        <a:accent2>
          <a:srgbClr val="00B0AC"/>
        </a:accent2>
        <a:accent3>
          <a:srgbClr val="AAB8B8"/>
        </a:accent3>
        <a:accent4>
          <a:srgbClr val="DADADA"/>
        </a:accent4>
        <a:accent5>
          <a:srgbClr val="FFE2AA"/>
        </a:accent5>
        <a:accent6>
          <a:srgbClr val="009F9B"/>
        </a:accent6>
        <a:hlink>
          <a:srgbClr val="BA7C3E"/>
        </a:hlink>
        <a:folHlink>
          <a:srgbClr val="724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5">
        <a:dk1>
          <a:srgbClr val="003366"/>
        </a:dk1>
        <a:lt1>
          <a:srgbClr val="FFFFFF"/>
        </a:lt1>
        <a:dk2>
          <a:srgbClr val="2B5481"/>
        </a:dk2>
        <a:lt2>
          <a:srgbClr val="E5FFFF"/>
        </a:lt2>
        <a:accent1>
          <a:srgbClr val="009999"/>
        </a:accent1>
        <a:accent2>
          <a:srgbClr val="336699"/>
        </a:accent2>
        <a:accent3>
          <a:srgbClr val="ACB3C1"/>
        </a:accent3>
        <a:accent4>
          <a:srgbClr val="DADADA"/>
        </a:accent4>
        <a:accent5>
          <a:srgbClr val="AACACA"/>
        </a:accent5>
        <a:accent6>
          <a:srgbClr val="2D5C8A"/>
        </a:accent6>
        <a:hlink>
          <a:srgbClr val="00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6">
        <a:dk1>
          <a:srgbClr val="080808"/>
        </a:dk1>
        <a:lt1>
          <a:srgbClr val="FFFFFF"/>
        </a:lt1>
        <a:dk2>
          <a:srgbClr val="4D4D4D"/>
        </a:dk2>
        <a:lt2>
          <a:srgbClr val="FFFFFF"/>
        </a:lt2>
        <a:accent1>
          <a:srgbClr val="666699"/>
        </a:accent1>
        <a:accent2>
          <a:srgbClr val="3366CC"/>
        </a:accent2>
        <a:accent3>
          <a:srgbClr val="B2B2B2"/>
        </a:accent3>
        <a:accent4>
          <a:srgbClr val="DADADA"/>
        </a:accent4>
        <a:accent5>
          <a:srgbClr val="B8B8CA"/>
        </a:accent5>
        <a:accent6>
          <a:srgbClr val="2D5CB9"/>
        </a:accent6>
        <a:hlink>
          <a:srgbClr val="00C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xtured 7">
        <a:dk1>
          <a:srgbClr val="000000"/>
        </a:dk1>
        <a:lt1>
          <a:srgbClr val="DBDAC2"/>
        </a:lt1>
        <a:dk2>
          <a:srgbClr val="827F4C"/>
        </a:dk2>
        <a:lt2>
          <a:srgbClr val="C0BC94"/>
        </a:lt2>
        <a:accent1>
          <a:srgbClr val="AAA578"/>
        </a:accent1>
        <a:accent2>
          <a:srgbClr val="A2A4AC"/>
        </a:accent2>
        <a:accent3>
          <a:srgbClr val="EAEADD"/>
        </a:accent3>
        <a:accent4>
          <a:srgbClr val="000000"/>
        </a:accent4>
        <a:accent5>
          <a:srgbClr val="D2CFBE"/>
        </a:accent5>
        <a:accent6>
          <a:srgbClr val="92949B"/>
        </a:accent6>
        <a:hlink>
          <a:srgbClr val="5B8800"/>
        </a:hlink>
        <a:folHlink>
          <a:srgbClr val="68653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xtured 8">
        <a:dk1>
          <a:srgbClr val="000000"/>
        </a:dk1>
        <a:lt1>
          <a:srgbClr val="DCE8F4"/>
        </a:lt1>
        <a:dk2>
          <a:srgbClr val="7B9CB5"/>
        </a:dk2>
        <a:lt2>
          <a:srgbClr val="969696"/>
        </a:lt2>
        <a:accent1>
          <a:srgbClr val="FFFFFF"/>
        </a:accent1>
        <a:accent2>
          <a:srgbClr val="00BAB6"/>
        </a:accent2>
        <a:accent3>
          <a:srgbClr val="EBF2F8"/>
        </a:accent3>
        <a:accent4>
          <a:srgbClr val="000000"/>
        </a:accent4>
        <a:accent5>
          <a:srgbClr val="FFFFFF"/>
        </a:accent5>
        <a:accent6>
          <a:srgbClr val="00A8A5"/>
        </a:accent6>
        <a:hlink>
          <a:srgbClr val="8A8AD8"/>
        </a:hlink>
        <a:folHlink>
          <a:srgbClr val="24249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11</TotalTime>
  <Words>5</Words>
  <Application>Microsoft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Tahoma</vt:lpstr>
      <vt:lpstr>Wingdings</vt:lpstr>
      <vt:lpstr>Textured</vt:lpstr>
      <vt:lpstr>Reviewing Employees Effectively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 Reviewing Training</dc:title>
  <dc:creator>Tamara Johnston</dc:creator>
  <cp:keywords>Training;</cp:keywords>
  <cp:lastModifiedBy>Julian</cp:lastModifiedBy>
  <cp:revision>6</cp:revision>
  <cp:lastPrinted>1601-01-01T00:00:00Z</cp:lastPrinted>
  <dcterms:created xsi:type="dcterms:W3CDTF">1601-01-01T00:00:00Z</dcterms:created>
  <dcterms:modified xsi:type="dcterms:W3CDTF">2006-11-16T01:07:43Z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