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9AF2D96-538A-4081-83C3-31FA5769B1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3D704-32A5-45DE-8098-19B66A689A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7F50B-1D48-4DF9-8016-1E408FA88F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420A6-8265-42AD-8595-CBECFA240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E330D-F8E2-4B5C-9248-17851166D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A5E70-37E1-45E5-B9EA-F38D403FB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D36C6-0E5A-48C2-8F43-9F8AB12E65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96A6D-6ED1-4967-ACF2-736045C9DA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5D362-5281-4D52-9F9B-2D3E2D6EB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D8A49-D170-4EBB-9360-05B9ED5FCF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A74ED-0530-4398-AF2B-B73C59010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A37633A1-E583-4A29-B099-54790AF02F8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 Communication Training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Advanced 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2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Ocean</vt:lpstr>
      <vt:lpstr>Adventure Works Communication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Communication Training</dc:title>
  <dc:creator>Erik Anderson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