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02" y="-4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2"/>
          <p:cNvGrpSpPr>
            <a:grpSpLocks/>
          </p:cNvGrpSpPr>
          <p:nvPr/>
        </p:nvGrpSpPr>
        <p:grpSpPr bwMode="auto">
          <a:xfrm>
            <a:off x="0" y="0"/>
            <a:ext cx="9144000" cy="6934200"/>
            <a:chOff x="0" y="0"/>
            <a:chExt cx="5760" cy="4368"/>
          </a:xfrm>
        </p:grpSpPr>
        <p:sp>
          <p:nvSpPr>
            <p:cNvPr id="19459" name="Freeform 3"/>
            <p:cNvSpPr>
              <a:spLocks/>
            </p:cNvSpPr>
            <p:nvPr/>
          </p:nvSpPr>
          <p:spPr bwMode="hidden">
            <a:xfrm>
              <a:off x="0" y="2208"/>
              <a:ext cx="2515" cy="1970"/>
            </a:xfrm>
            <a:custGeom>
              <a:avLst/>
              <a:gdLst/>
              <a:ahLst/>
              <a:cxnLst>
                <a:cxn ang="0">
                  <a:pos x="744" y="1669"/>
                </a:cxn>
                <a:cxn ang="0">
                  <a:pos x="852" y="1400"/>
                </a:cxn>
                <a:cxn ang="0">
                  <a:pos x="876" y="1171"/>
                </a:cxn>
                <a:cxn ang="0">
                  <a:pos x="979" y="1370"/>
                </a:cxn>
                <a:cxn ang="0">
                  <a:pos x="1231" y="1621"/>
                </a:cxn>
                <a:cxn ang="0">
                  <a:pos x="1471" y="1693"/>
                </a:cxn>
                <a:cxn ang="0">
                  <a:pos x="1819" y="1678"/>
                </a:cxn>
                <a:cxn ang="0">
                  <a:pos x="1893" y="1513"/>
                </a:cxn>
                <a:cxn ang="0">
                  <a:pos x="1874" y="1285"/>
                </a:cxn>
                <a:cxn ang="0">
                  <a:pos x="1783" y="967"/>
                </a:cxn>
                <a:cxn ang="0">
                  <a:pos x="1289" y="873"/>
                </a:cxn>
                <a:cxn ang="0">
                  <a:pos x="1549" y="745"/>
                </a:cxn>
                <a:cxn ang="0">
                  <a:pos x="1753" y="732"/>
                </a:cxn>
                <a:cxn ang="0">
                  <a:pos x="2107" y="618"/>
                </a:cxn>
                <a:cxn ang="0">
                  <a:pos x="2377" y="438"/>
                </a:cxn>
                <a:cxn ang="0">
                  <a:pos x="2420" y="343"/>
                </a:cxn>
                <a:cxn ang="0">
                  <a:pos x="2077" y="331"/>
                </a:cxn>
                <a:cxn ang="0">
                  <a:pos x="1951" y="301"/>
                </a:cxn>
                <a:cxn ang="0">
                  <a:pos x="1645" y="289"/>
                </a:cxn>
                <a:cxn ang="0">
                  <a:pos x="1297" y="408"/>
                </a:cxn>
                <a:cxn ang="0">
                  <a:pos x="1308" y="337"/>
                </a:cxn>
                <a:cxn ang="0">
                  <a:pos x="1453" y="168"/>
                </a:cxn>
                <a:cxn ang="0">
                  <a:pos x="1477" y="36"/>
                </a:cxn>
                <a:cxn ang="0">
                  <a:pos x="1417" y="24"/>
                </a:cxn>
                <a:cxn ang="0">
                  <a:pos x="1189" y="102"/>
                </a:cxn>
                <a:cxn ang="0">
                  <a:pos x="1026" y="144"/>
                </a:cxn>
                <a:cxn ang="0">
                  <a:pos x="889" y="331"/>
                </a:cxn>
                <a:cxn ang="0">
                  <a:pos x="726" y="480"/>
                </a:cxn>
                <a:cxn ang="0">
                  <a:pos x="643" y="540"/>
                </a:cxn>
                <a:cxn ang="0">
                  <a:pos x="600" y="516"/>
                </a:cxn>
                <a:cxn ang="0">
                  <a:pos x="552" y="486"/>
                </a:cxn>
                <a:cxn ang="0">
                  <a:pos x="528" y="462"/>
                </a:cxn>
                <a:cxn ang="0">
                  <a:pos x="474" y="426"/>
                </a:cxn>
                <a:cxn ang="0">
                  <a:pos x="415" y="390"/>
                </a:cxn>
                <a:cxn ang="0">
                  <a:pos x="366" y="366"/>
                </a:cxn>
                <a:cxn ang="0">
                  <a:pos x="192" y="234"/>
                </a:cxn>
                <a:cxn ang="0">
                  <a:pos x="570" y="564"/>
                </a:cxn>
                <a:cxn ang="0">
                  <a:pos x="444" y="732"/>
                </a:cxn>
                <a:cxn ang="0">
                  <a:pos x="318" y="787"/>
                </a:cxn>
                <a:cxn ang="0">
                  <a:pos x="127" y="853"/>
                </a:cxn>
                <a:cxn ang="0">
                  <a:pos x="0" y="1165"/>
                </a:cxn>
                <a:cxn ang="0">
                  <a:pos x="372" y="1015"/>
                </a:cxn>
                <a:cxn ang="0">
                  <a:pos x="222" y="1262"/>
                </a:cxn>
                <a:cxn ang="0">
                  <a:pos x="139" y="1459"/>
                </a:cxn>
                <a:cxn ang="0">
                  <a:pos x="102" y="1495"/>
                </a:cxn>
                <a:cxn ang="0">
                  <a:pos x="84" y="1519"/>
                </a:cxn>
                <a:cxn ang="0">
                  <a:pos x="96" y="1537"/>
                </a:cxn>
                <a:cxn ang="0">
                  <a:pos x="127" y="1567"/>
                </a:cxn>
                <a:cxn ang="0">
                  <a:pos x="145" y="1633"/>
                </a:cxn>
                <a:cxn ang="0">
                  <a:pos x="156" y="1693"/>
                </a:cxn>
                <a:cxn ang="0">
                  <a:pos x="162" y="1723"/>
                </a:cxn>
                <a:cxn ang="0">
                  <a:pos x="216" y="1802"/>
                </a:cxn>
                <a:cxn ang="0">
                  <a:pos x="228" y="1850"/>
                </a:cxn>
                <a:cxn ang="0">
                  <a:pos x="240" y="1904"/>
                </a:cxn>
                <a:cxn ang="0">
                  <a:pos x="246" y="1922"/>
                </a:cxn>
                <a:cxn ang="0">
                  <a:pos x="258" y="1970"/>
                </a:cxn>
                <a:cxn ang="0">
                  <a:pos x="462" y="1922"/>
                </a:cxn>
                <a:cxn ang="0">
                  <a:pos x="624" y="1778"/>
                </a:cxn>
              </a:cxnLst>
              <a:rect l="0" t="0" r="r" b="b"/>
              <a:pathLst>
                <a:path w="2515" h="1970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0" name="Freeform 4"/>
            <p:cNvSpPr>
              <a:spLocks/>
            </p:cNvSpPr>
            <p:nvPr/>
          </p:nvSpPr>
          <p:spPr bwMode="hidden">
            <a:xfrm>
              <a:off x="0" y="2496"/>
              <a:ext cx="2112" cy="1604"/>
            </a:xfrm>
            <a:custGeom>
              <a:avLst/>
              <a:gdLst/>
              <a:ahLst/>
              <a:cxnLst>
                <a:cxn ang="0">
                  <a:pos x="580" y="1043"/>
                </a:cxn>
                <a:cxn ang="0">
                  <a:pos x="544" y="683"/>
                </a:cxn>
                <a:cxn ang="0">
                  <a:pos x="670" y="395"/>
                </a:cxn>
                <a:cxn ang="0">
                  <a:pos x="927" y="587"/>
                </a:cxn>
                <a:cxn ang="0">
                  <a:pos x="1214" y="869"/>
                </a:cxn>
                <a:cxn ang="0">
                  <a:pos x="1483" y="1109"/>
                </a:cxn>
                <a:cxn ang="0">
                  <a:pos x="1800" y="1360"/>
                </a:cxn>
                <a:cxn ang="0">
                  <a:pos x="1883" y="1414"/>
                </a:cxn>
                <a:cxn ang="0">
                  <a:pos x="1836" y="1354"/>
                </a:cxn>
                <a:cxn ang="0">
                  <a:pos x="1411" y="1001"/>
                </a:cxn>
                <a:cxn ang="0">
                  <a:pos x="1088" y="683"/>
                </a:cxn>
                <a:cxn ang="0">
                  <a:pos x="723" y="329"/>
                </a:cxn>
                <a:cxn ang="0">
                  <a:pos x="999" y="311"/>
                </a:cxn>
                <a:cxn ang="0">
                  <a:pos x="1286" y="317"/>
                </a:cxn>
                <a:cxn ang="0">
                  <a:pos x="1614" y="269"/>
                </a:cxn>
                <a:cxn ang="0">
                  <a:pos x="2123" y="197"/>
                </a:cxn>
                <a:cxn ang="0">
                  <a:pos x="2075" y="173"/>
                </a:cxn>
                <a:cxn ang="0">
                  <a:pos x="1543" y="257"/>
                </a:cxn>
                <a:cxn ang="0">
                  <a:pos x="1208" y="275"/>
                </a:cxn>
                <a:cxn ang="0">
                  <a:pos x="759" y="257"/>
                </a:cxn>
                <a:cxn ang="0">
                  <a:pos x="819" y="227"/>
                </a:cxn>
                <a:cxn ang="0">
                  <a:pos x="1142" y="0"/>
                </a:cxn>
                <a:cxn ang="0">
                  <a:pos x="1088" y="30"/>
                </a:cxn>
                <a:cxn ang="0">
                  <a:pos x="1010" y="84"/>
                </a:cxn>
                <a:cxn ang="0">
                  <a:pos x="855" y="191"/>
                </a:cxn>
                <a:cxn ang="0">
                  <a:pos x="670" y="281"/>
                </a:cxn>
                <a:cxn ang="0">
                  <a:pos x="634" y="359"/>
                </a:cxn>
                <a:cxn ang="0">
                  <a:pos x="305" y="587"/>
                </a:cxn>
                <a:cxn ang="0">
                  <a:pos x="0" y="725"/>
                </a:cxn>
                <a:cxn ang="0">
                  <a:pos x="0" y="731"/>
                </a:cxn>
                <a:cxn ang="0">
                  <a:pos x="0" y="767"/>
                </a:cxn>
                <a:cxn ang="0">
                  <a:pos x="299" y="635"/>
                </a:cxn>
                <a:cxn ang="0">
                  <a:pos x="592" y="431"/>
                </a:cxn>
                <a:cxn ang="0">
                  <a:pos x="508" y="671"/>
                </a:cxn>
                <a:cxn ang="0">
                  <a:pos x="526" y="995"/>
                </a:cxn>
                <a:cxn ang="0">
                  <a:pos x="460" y="1168"/>
                </a:cxn>
                <a:cxn ang="0">
                  <a:pos x="329" y="1480"/>
                </a:cxn>
                <a:cxn ang="0">
                  <a:pos x="323" y="1696"/>
                </a:cxn>
                <a:cxn ang="0">
                  <a:pos x="329" y="1696"/>
                </a:cxn>
                <a:cxn ang="0">
                  <a:pos x="347" y="1552"/>
                </a:cxn>
                <a:cxn ang="0">
                  <a:pos x="580" y="1043"/>
                </a:cxn>
                <a:cxn ang="0">
                  <a:pos x="580" y="1043"/>
                </a:cxn>
              </a:cxnLst>
              <a:rect l="0" t="0" r="r" b="b"/>
              <a:pathLst>
                <a:path w="2123" h="1696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lnTo>
                    <a:pt x="58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1" name="Freeform 5"/>
            <p:cNvSpPr>
              <a:spLocks/>
            </p:cNvSpPr>
            <p:nvPr/>
          </p:nvSpPr>
          <p:spPr bwMode="hidden">
            <a:xfrm>
              <a:off x="2092" y="3233"/>
              <a:ext cx="3668" cy="943"/>
            </a:xfrm>
            <a:custGeom>
              <a:avLst/>
              <a:gdLst/>
              <a:ahLst/>
              <a:cxnLst>
                <a:cxn ang="0">
                  <a:pos x="3338" y="288"/>
                </a:cxn>
                <a:cxn ang="0">
                  <a:pos x="3194" y="258"/>
                </a:cxn>
                <a:cxn ang="0">
                  <a:pos x="2816" y="234"/>
                </a:cxn>
                <a:cxn ang="0">
                  <a:pos x="2330" y="306"/>
                </a:cxn>
                <a:cxn ang="0">
                  <a:pos x="2372" y="258"/>
                </a:cxn>
                <a:cxn ang="0">
                  <a:pos x="2624" y="132"/>
                </a:cxn>
                <a:cxn ang="0">
                  <a:pos x="2707" y="24"/>
                </a:cxn>
                <a:cxn ang="0">
                  <a:pos x="2642" y="12"/>
                </a:cxn>
                <a:cxn ang="0">
                  <a:pos x="2515" y="54"/>
                </a:cxn>
                <a:cxn ang="0">
                  <a:pos x="2324" y="66"/>
                </a:cxn>
                <a:cxn ang="0">
                  <a:pos x="2101" y="90"/>
                </a:cxn>
                <a:cxn ang="0">
                  <a:pos x="1855" y="228"/>
                </a:cxn>
                <a:cxn ang="0">
                  <a:pos x="1591" y="337"/>
                </a:cxn>
                <a:cxn ang="0">
                  <a:pos x="1459" y="379"/>
                </a:cxn>
                <a:cxn ang="0">
                  <a:pos x="1417" y="361"/>
                </a:cxn>
                <a:cxn ang="0">
                  <a:pos x="1363" y="331"/>
                </a:cxn>
                <a:cxn ang="0">
                  <a:pos x="1344" y="312"/>
                </a:cxn>
                <a:cxn ang="0">
                  <a:pos x="1290" y="288"/>
                </a:cxn>
                <a:cxn ang="0">
                  <a:pos x="1230" y="252"/>
                </a:cxn>
                <a:cxn ang="0">
                  <a:pos x="1119" y="227"/>
                </a:cxn>
                <a:cxn ang="0">
                  <a:pos x="1320" y="438"/>
                </a:cxn>
                <a:cxn ang="0">
                  <a:pos x="960" y="558"/>
                </a:cxn>
                <a:cxn ang="0">
                  <a:pos x="474" y="630"/>
                </a:cxn>
                <a:cxn ang="0">
                  <a:pos x="132" y="781"/>
                </a:cxn>
                <a:cxn ang="0">
                  <a:pos x="234" y="847"/>
                </a:cxn>
                <a:cxn ang="0">
                  <a:pos x="925" y="739"/>
                </a:cxn>
                <a:cxn ang="0">
                  <a:pos x="637" y="925"/>
                </a:cxn>
                <a:cxn ang="0">
                  <a:pos x="1405" y="943"/>
                </a:cxn>
                <a:cxn ang="0">
                  <a:pos x="1447" y="943"/>
                </a:cxn>
                <a:cxn ang="0">
                  <a:pos x="2888" y="859"/>
                </a:cxn>
                <a:cxn ang="0">
                  <a:pos x="2582" y="708"/>
                </a:cxn>
                <a:cxn ang="0">
                  <a:pos x="2299" y="606"/>
                </a:cxn>
                <a:cxn ang="0">
                  <a:pos x="2606" y="588"/>
                </a:cxn>
                <a:cxn ang="0">
                  <a:pos x="3001" y="582"/>
                </a:cxn>
                <a:cxn ang="0">
                  <a:pos x="3452" y="438"/>
                </a:cxn>
                <a:cxn ang="0">
                  <a:pos x="3668" y="312"/>
                </a:cxn>
                <a:cxn ang="0">
                  <a:pos x="3482" y="300"/>
                </a:cxn>
              </a:cxnLst>
              <a:rect l="0" t="0" r="r" b="b"/>
              <a:pathLst>
                <a:path w="3668" h="943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lnTo>
                    <a:pt x="3482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2" name="Freeform 6"/>
            <p:cNvSpPr>
              <a:spLocks/>
            </p:cNvSpPr>
            <p:nvPr/>
          </p:nvSpPr>
          <p:spPr bwMode="hidden">
            <a:xfrm>
              <a:off x="0" y="524"/>
              <a:ext cx="973" cy="1195"/>
            </a:xfrm>
            <a:custGeom>
              <a:avLst/>
              <a:gdLst/>
              <a:ahLst/>
              <a:cxnLst>
                <a:cxn ang="0">
                  <a:pos x="323" y="1186"/>
                </a:cxn>
                <a:cxn ang="0">
                  <a:pos x="490" y="1192"/>
                </a:cxn>
                <a:cxn ang="0">
                  <a:pos x="580" y="1150"/>
                </a:cxn>
                <a:cxn ang="0">
                  <a:pos x="813" y="1085"/>
                </a:cxn>
                <a:cxn ang="0">
                  <a:pos x="933" y="1055"/>
                </a:cxn>
                <a:cxn ang="0">
                  <a:pos x="759" y="989"/>
                </a:cxn>
                <a:cxn ang="0">
                  <a:pos x="556" y="953"/>
                </a:cxn>
                <a:cxn ang="0">
                  <a:pos x="197" y="971"/>
                </a:cxn>
                <a:cxn ang="0">
                  <a:pos x="299" y="893"/>
                </a:cxn>
                <a:cxn ang="0">
                  <a:pos x="496" y="803"/>
                </a:cxn>
                <a:cxn ang="0">
                  <a:pos x="694" y="671"/>
                </a:cxn>
                <a:cxn ang="0">
                  <a:pos x="700" y="671"/>
                </a:cxn>
                <a:cxn ang="0">
                  <a:pos x="712" y="665"/>
                </a:cxn>
                <a:cxn ang="0">
                  <a:pos x="753" y="647"/>
                </a:cxn>
                <a:cxn ang="0">
                  <a:pos x="777" y="641"/>
                </a:cxn>
                <a:cxn ang="0">
                  <a:pos x="789" y="629"/>
                </a:cxn>
                <a:cxn ang="0">
                  <a:pos x="795" y="617"/>
                </a:cxn>
                <a:cxn ang="0">
                  <a:pos x="789" y="611"/>
                </a:cxn>
                <a:cxn ang="0">
                  <a:pos x="783" y="599"/>
                </a:cxn>
                <a:cxn ang="0">
                  <a:pos x="783" y="575"/>
                </a:cxn>
                <a:cxn ang="0">
                  <a:pos x="795" y="545"/>
                </a:cxn>
                <a:cxn ang="0">
                  <a:pos x="807" y="515"/>
                </a:cxn>
                <a:cxn ang="0">
                  <a:pos x="825" y="485"/>
                </a:cxn>
                <a:cxn ang="0">
                  <a:pos x="837" y="455"/>
                </a:cxn>
                <a:cxn ang="0">
                  <a:pos x="843" y="437"/>
                </a:cxn>
                <a:cxn ang="0">
                  <a:pos x="849" y="431"/>
                </a:cxn>
                <a:cxn ang="0">
                  <a:pos x="849" y="347"/>
                </a:cxn>
                <a:cxn ang="0">
                  <a:pos x="849" y="341"/>
                </a:cxn>
                <a:cxn ang="0">
                  <a:pos x="855" y="335"/>
                </a:cxn>
                <a:cxn ang="0">
                  <a:pos x="873" y="305"/>
                </a:cxn>
                <a:cxn ang="0">
                  <a:pos x="885" y="269"/>
                </a:cxn>
                <a:cxn ang="0">
                  <a:pos x="897" y="239"/>
                </a:cxn>
                <a:cxn ang="0">
                  <a:pos x="903" y="227"/>
                </a:cxn>
                <a:cxn ang="0">
                  <a:pos x="909" y="215"/>
                </a:cxn>
                <a:cxn ang="0">
                  <a:pos x="927" y="173"/>
                </a:cxn>
                <a:cxn ang="0">
                  <a:pos x="945" y="137"/>
                </a:cxn>
                <a:cxn ang="0">
                  <a:pos x="951" y="125"/>
                </a:cxn>
                <a:cxn ang="0">
                  <a:pos x="951" y="119"/>
                </a:cxn>
                <a:cxn ang="0">
                  <a:pos x="969" y="0"/>
                </a:cxn>
                <a:cxn ang="0">
                  <a:pos x="945" y="47"/>
                </a:cxn>
                <a:cxn ang="0">
                  <a:pos x="783" y="113"/>
                </a:cxn>
                <a:cxn ang="0">
                  <a:pos x="706" y="161"/>
                </a:cxn>
                <a:cxn ang="0">
                  <a:pos x="460" y="233"/>
                </a:cxn>
                <a:cxn ang="0">
                  <a:pos x="281" y="287"/>
                </a:cxn>
                <a:cxn ang="0">
                  <a:pos x="173" y="293"/>
                </a:cxn>
                <a:cxn ang="0">
                  <a:pos x="12" y="485"/>
                </a:cxn>
                <a:cxn ang="0">
                  <a:pos x="0" y="509"/>
                </a:cxn>
                <a:cxn ang="0">
                  <a:pos x="0" y="1186"/>
                </a:cxn>
                <a:cxn ang="0">
                  <a:pos x="96" y="1180"/>
                </a:cxn>
                <a:cxn ang="0">
                  <a:pos x="323" y="1186"/>
                </a:cxn>
                <a:cxn ang="0">
                  <a:pos x="323" y="1186"/>
                </a:cxn>
              </a:cxnLst>
              <a:rect l="0" t="0" r="r" b="b"/>
              <a:pathLst>
                <a:path w="969" h="1192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lnTo>
                    <a:pt x="323" y="118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3" name="Freeform 7"/>
            <p:cNvSpPr>
              <a:spLocks/>
            </p:cNvSpPr>
            <p:nvPr/>
          </p:nvSpPr>
          <p:spPr bwMode="hidden">
            <a:xfrm>
              <a:off x="3188" y="1"/>
              <a:ext cx="2570" cy="2266"/>
            </a:xfrm>
            <a:custGeom>
              <a:avLst/>
              <a:gdLst/>
              <a:ahLst/>
              <a:cxnLst>
                <a:cxn ang="0">
                  <a:pos x="859" y="612"/>
                </a:cxn>
                <a:cxn ang="0">
                  <a:pos x="1087" y="853"/>
                </a:cxn>
                <a:cxn ang="0">
                  <a:pos x="961" y="913"/>
                </a:cxn>
                <a:cxn ang="0">
                  <a:pos x="786" y="883"/>
                </a:cxn>
                <a:cxn ang="0">
                  <a:pos x="450" y="931"/>
                </a:cxn>
                <a:cxn ang="0">
                  <a:pos x="150" y="1075"/>
                </a:cxn>
                <a:cxn ang="0">
                  <a:pos x="78" y="1165"/>
                </a:cxn>
                <a:cxn ang="0">
                  <a:pos x="361" y="1256"/>
                </a:cxn>
                <a:cxn ang="0">
                  <a:pos x="444" y="1316"/>
                </a:cxn>
                <a:cxn ang="0">
                  <a:pos x="697" y="1400"/>
                </a:cxn>
                <a:cxn ang="0">
                  <a:pos x="1026" y="1346"/>
                </a:cxn>
                <a:cxn ang="0">
                  <a:pos x="991" y="1412"/>
                </a:cxn>
                <a:cxn ang="0">
                  <a:pos x="804" y="1574"/>
                </a:cxn>
                <a:cxn ang="0">
                  <a:pos x="726" y="1718"/>
                </a:cxn>
                <a:cxn ang="0">
                  <a:pos x="768" y="1742"/>
                </a:cxn>
                <a:cxn ang="0">
                  <a:pos x="865" y="1693"/>
                </a:cxn>
                <a:cxn ang="0">
                  <a:pos x="991" y="1699"/>
                </a:cxn>
                <a:cxn ang="0">
                  <a:pos x="1135" y="1627"/>
                </a:cxn>
                <a:cxn ang="0">
                  <a:pos x="1183" y="1669"/>
                </a:cxn>
                <a:cxn ang="0">
                  <a:pos x="1399" y="1436"/>
                </a:cxn>
                <a:cxn ang="0">
                  <a:pos x="1615" y="1334"/>
                </a:cxn>
                <a:cxn ang="0">
                  <a:pos x="1645" y="1370"/>
                </a:cxn>
                <a:cxn ang="0">
                  <a:pos x="1681" y="1430"/>
                </a:cxn>
                <a:cxn ang="0">
                  <a:pos x="1699" y="1466"/>
                </a:cxn>
                <a:cxn ang="0">
                  <a:pos x="1747" y="1550"/>
                </a:cxn>
                <a:cxn ang="0">
                  <a:pos x="1772" y="1586"/>
                </a:cxn>
                <a:cxn ang="0">
                  <a:pos x="2124" y="2248"/>
                </a:cxn>
                <a:cxn ang="0">
                  <a:pos x="1693" y="1322"/>
                </a:cxn>
                <a:cxn ang="0">
                  <a:pos x="1861" y="1165"/>
                </a:cxn>
                <a:cxn ang="0">
                  <a:pos x="2173" y="1099"/>
                </a:cxn>
                <a:cxn ang="0">
                  <a:pos x="2390" y="1009"/>
                </a:cxn>
                <a:cxn ang="0">
                  <a:pos x="2570" y="805"/>
                </a:cxn>
                <a:cxn ang="0">
                  <a:pos x="2342" y="781"/>
                </a:cxn>
                <a:cxn ang="0">
                  <a:pos x="2114" y="763"/>
                </a:cxn>
                <a:cxn ang="0">
                  <a:pos x="2408" y="433"/>
                </a:cxn>
                <a:cxn ang="0">
                  <a:pos x="2426" y="421"/>
                </a:cxn>
                <a:cxn ang="0">
                  <a:pos x="2474" y="379"/>
                </a:cxn>
                <a:cxn ang="0">
                  <a:pos x="2492" y="355"/>
                </a:cxn>
                <a:cxn ang="0">
                  <a:pos x="2474" y="337"/>
                </a:cxn>
                <a:cxn ang="0">
                  <a:pos x="2474" y="271"/>
                </a:cxn>
                <a:cxn ang="0">
                  <a:pos x="2492" y="192"/>
                </a:cxn>
                <a:cxn ang="0">
                  <a:pos x="2504" y="132"/>
                </a:cxn>
                <a:cxn ang="0">
                  <a:pos x="2492" y="36"/>
                </a:cxn>
                <a:cxn ang="0">
                  <a:pos x="2492" y="24"/>
                </a:cxn>
                <a:cxn ang="0">
                  <a:pos x="2102" y="0"/>
                </a:cxn>
                <a:cxn ang="0">
                  <a:pos x="1909" y="90"/>
                </a:cxn>
                <a:cxn ang="0">
                  <a:pos x="1747" y="535"/>
                </a:cxn>
                <a:cxn ang="0">
                  <a:pos x="1711" y="469"/>
                </a:cxn>
                <a:cxn ang="0">
                  <a:pos x="1633" y="144"/>
                </a:cxn>
                <a:cxn ang="0">
                  <a:pos x="1579" y="0"/>
                </a:cxn>
                <a:cxn ang="0">
                  <a:pos x="738" y="186"/>
                </a:cxn>
                <a:cxn ang="0">
                  <a:pos x="756" y="463"/>
                </a:cxn>
              </a:cxnLst>
              <a:rect l="0" t="0" r="r" b="b"/>
              <a:pathLst>
                <a:path w="2570" h="2266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lnTo>
                    <a:pt x="756" y="463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4" name="Freeform 8"/>
            <p:cNvSpPr>
              <a:spLocks/>
            </p:cNvSpPr>
            <p:nvPr/>
          </p:nvSpPr>
          <p:spPr bwMode="hidden">
            <a:xfrm>
              <a:off x="3525" y="1"/>
              <a:ext cx="2185" cy="1508"/>
            </a:xfrm>
            <a:custGeom>
              <a:avLst/>
              <a:gdLst/>
              <a:ahLst/>
              <a:cxnLst>
                <a:cxn ang="0">
                  <a:pos x="1034" y="767"/>
                </a:cxn>
                <a:cxn ang="0">
                  <a:pos x="1190" y="1235"/>
                </a:cxn>
                <a:cxn ang="0">
                  <a:pos x="956" y="1193"/>
                </a:cxn>
                <a:cxn ang="0">
                  <a:pos x="723" y="1127"/>
                </a:cxn>
                <a:cxn ang="0">
                  <a:pos x="442" y="1109"/>
                </a:cxn>
                <a:cxn ang="0">
                  <a:pos x="0" y="1079"/>
                </a:cxn>
                <a:cxn ang="0">
                  <a:pos x="30" y="1115"/>
                </a:cxn>
                <a:cxn ang="0">
                  <a:pos x="496" y="1133"/>
                </a:cxn>
                <a:cxn ang="0">
                  <a:pos x="777" y="1187"/>
                </a:cxn>
                <a:cxn ang="0">
                  <a:pos x="1130" y="1301"/>
                </a:cxn>
                <a:cxn ang="0">
                  <a:pos x="1070" y="1319"/>
                </a:cxn>
                <a:cxn ang="0">
                  <a:pos x="711" y="1505"/>
                </a:cxn>
                <a:cxn ang="0">
                  <a:pos x="765" y="1481"/>
                </a:cxn>
                <a:cxn ang="0">
                  <a:pos x="861" y="1439"/>
                </a:cxn>
                <a:cxn ang="0">
                  <a:pos x="1022" y="1355"/>
                </a:cxn>
                <a:cxn ang="0">
                  <a:pos x="1214" y="1295"/>
                </a:cxn>
                <a:cxn ang="0">
                  <a:pos x="1267" y="1223"/>
                </a:cxn>
                <a:cxn ang="0">
                  <a:pos x="1632" y="1043"/>
                </a:cxn>
                <a:cxn ang="0">
                  <a:pos x="1931" y="953"/>
                </a:cxn>
                <a:cxn ang="0">
                  <a:pos x="2176" y="821"/>
                </a:cxn>
                <a:cxn ang="0">
                  <a:pos x="1961" y="911"/>
                </a:cxn>
                <a:cxn ang="0">
                  <a:pos x="1656" y="989"/>
                </a:cxn>
                <a:cxn ang="0">
                  <a:pos x="1339" y="1151"/>
                </a:cxn>
                <a:cxn ang="0">
                  <a:pos x="1501" y="905"/>
                </a:cxn>
                <a:cxn ang="0">
                  <a:pos x="1620" y="545"/>
                </a:cxn>
                <a:cxn ang="0">
                  <a:pos x="1740" y="372"/>
                </a:cxn>
                <a:cxn ang="0">
                  <a:pos x="1979" y="60"/>
                </a:cxn>
                <a:cxn ang="0">
                  <a:pos x="2003" y="0"/>
                </a:cxn>
                <a:cxn ang="0">
                  <a:pos x="1973" y="0"/>
                </a:cxn>
                <a:cxn ang="0">
                  <a:pos x="1596" y="480"/>
                </a:cxn>
                <a:cxn ang="0">
                  <a:pos x="1477" y="887"/>
                </a:cxn>
                <a:cxn ang="0">
                  <a:pos x="1255" y="1175"/>
                </a:cxn>
                <a:cxn ang="0">
                  <a:pos x="1130" y="905"/>
                </a:cxn>
                <a:cxn ang="0">
                  <a:pos x="1010" y="540"/>
                </a:cxn>
                <a:cxn ang="0">
                  <a:pos x="885" y="222"/>
                </a:cxn>
                <a:cxn ang="0">
                  <a:pos x="789" y="0"/>
                </a:cxn>
                <a:cxn ang="0">
                  <a:pos x="753" y="0"/>
                </a:cxn>
                <a:cxn ang="0">
                  <a:pos x="903" y="354"/>
                </a:cxn>
                <a:cxn ang="0">
                  <a:pos x="1034" y="767"/>
                </a:cxn>
                <a:cxn ang="0">
                  <a:pos x="1034" y="767"/>
                </a:cxn>
              </a:cxnLst>
              <a:rect l="0" t="0" r="r" b="b"/>
              <a:pathLst>
                <a:path w="2176" h="1505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lnTo>
                    <a:pt x="1034" y="76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5" name="Freeform 9"/>
            <p:cNvSpPr>
              <a:spLocks/>
            </p:cNvSpPr>
            <p:nvPr/>
          </p:nvSpPr>
          <p:spPr bwMode="hidden">
            <a:xfrm>
              <a:off x="0" y="649"/>
              <a:ext cx="816" cy="806"/>
            </a:xfrm>
            <a:custGeom>
              <a:avLst/>
              <a:gdLst/>
              <a:ahLst/>
              <a:cxnLst>
                <a:cxn ang="0">
                  <a:pos x="161" y="564"/>
                </a:cxn>
                <a:cxn ang="0">
                  <a:pos x="329" y="438"/>
                </a:cxn>
                <a:cxn ang="0">
                  <a:pos x="646" y="216"/>
                </a:cxn>
                <a:cxn ang="0">
                  <a:pos x="813" y="0"/>
                </a:cxn>
                <a:cxn ang="0">
                  <a:pos x="676" y="150"/>
                </a:cxn>
                <a:cxn ang="0">
                  <a:pos x="144" y="504"/>
                </a:cxn>
                <a:cxn ang="0">
                  <a:pos x="0" y="732"/>
                </a:cxn>
                <a:cxn ang="0">
                  <a:pos x="0" y="804"/>
                </a:cxn>
                <a:cxn ang="0">
                  <a:pos x="161" y="564"/>
                </a:cxn>
                <a:cxn ang="0">
                  <a:pos x="161" y="564"/>
                </a:cxn>
              </a:cxnLst>
              <a:rect l="0" t="0" r="r" b="b"/>
              <a:pathLst>
                <a:path w="813" h="804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lnTo>
                    <a:pt x="161" y="564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6" name="Freeform 10"/>
            <p:cNvSpPr>
              <a:spLocks/>
            </p:cNvSpPr>
            <p:nvPr/>
          </p:nvSpPr>
          <p:spPr bwMode="hidden">
            <a:xfrm>
              <a:off x="0" y="1545"/>
              <a:ext cx="762" cy="107"/>
            </a:xfrm>
            <a:custGeom>
              <a:avLst/>
              <a:gdLst/>
              <a:ahLst/>
              <a:cxnLst>
                <a:cxn ang="0">
                  <a:pos x="460" y="66"/>
                </a:cxn>
                <a:cxn ang="0">
                  <a:pos x="759" y="0"/>
                </a:cxn>
                <a:cxn ang="0">
                  <a:pos x="496" y="36"/>
                </a:cxn>
                <a:cxn ang="0">
                  <a:pos x="138" y="48"/>
                </a:cxn>
                <a:cxn ang="0">
                  <a:pos x="0" y="78"/>
                </a:cxn>
                <a:cxn ang="0">
                  <a:pos x="0" y="107"/>
                </a:cxn>
                <a:cxn ang="0">
                  <a:pos x="96" y="89"/>
                </a:cxn>
                <a:cxn ang="0">
                  <a:pos x="460" y="66"/>
                </a:cxn>
                <a:cxn ang="0">
                  <a:pos x="460" y="66"/>
                </a:cxn>
              </a:cxnLst>
              <a:rect l="0" t="0" r="r" b="b"/>
              <a:pathLst>
                <a:path w="759" h="107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lnTo>
                    <a:pt x="460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7" name="Freeform 11"/>
            <p:cNvSpPr>
              <a:spLocks/>
            </p:cNvSpPr>
            <p:nvPr/>
          </p:nvSpPr>
          <p:spPr bwMode="hidden">
            <a:xfrm>
              <a:off x="2314" y="3431"/>
              <a:ext cx="3182" cy="745"/>
            </a:xfrm>
            <a:custGeom>
              <a:avLst/>
              <a:gdLst/>
              <a:ahLst/>
              <a:cxnLst>
                <a:cxn ang="0">
                  <a:pos x="1387" y="239"/>
                </a:cxn>
                <a:cxn ang="0">
                  <a:pos x="1734" y="233"/>
                </a:cxn>
                <a:cxn ang="0">
                  <a:pos x="2087" y="251"/>
                </a:cxn>
                <a:cxn ang="0">
                  <a:pos x="2505" y="233"/>
                </a:cxn>
                <a:cxn ang="0">
                  <a:pos x="3169" y="204"/>
                </a:cxn>
                <a:cxn ang="0">
                  <a:pos x="3115" y="186"/>
                </a:cxn>
                <a:cxn ang="0">
                  <a:pos x="2422" y="221"/>
                </a:cxn>
                <a:cxn ang="0">
                  <a:pos x="2003" y="221"/>
                </a:cxn>
                <a:cxn ang="0">
                  <a:pos x="1459" y="186"/>
                </a:cxn>
                <a:cxn ang="0">
                  <a:pos x="1543" y="168"/>
                </a:cxn>
                <a:cxn ang="0">
                  <a:pos x="2039" y="0"/>
                </a:cxn>
                <a:cxn ang="0">
                  <a:pos x="1961" y="24"/>
                </a:cxn>
                <a:cxn ang="0">
                  <a:pos x="1836" y="66"/>
                </a:cxn>
                <a:cxn ang="0">
                  <a:pos x="1602" y="138"/>
                </a:cxn>
                <a:cxn ang="0">
                  <a:pos x="1339" y="198"/>
                </a:cxn>
                <a:cxn ang="0">
                  <a:pos x="1268" y="251"/>
                </a:cxn>
                <a:cxn ang="0">
                  <a:pos x="765" y="413"/>
                </a:cxn>
                <a:cxn ang="0">
                  <a:pos x="335" y="503"/>
                </a:cxn>
                <a:cxn ang="0">
                  <a:pos x="0" y="617"/>
                </a:cxn>
                <a:cxn ang="0">
                  <a:pos x="299" y="539"/>
                </a:cxn>
                <a:cxn ang="0">
                  <a:pos x="735" y="449"/>
                </a:cxn>
                <a:cxn ang="0">
                  <a:pos x="1178" y="311"/>
                </a:cxn>
                <a:cxn ang="0">
                  <a:pos x="981" y="491"/>
                </a:cxn>
                <a:cxn ang="0">
                  <a:pos x="867" y="743"/>
                </a:cxn>
                <a:cxn ang="0">
                  <a:pos x="861" y="743"/>
                </a:cxn>
                <a:cxn ang="0">
                  <a:pos x="933" y="743"/>
                </a:cxn>
                <a:cxn ang="0">
                  <a:pos x="1022" y="497"/>
                </a:cxn>
                <a:cxn ang="0">
                  <a:pos x="1297" y="281"/>
                </a:cxn>
                <a:cxn ang="0">
                  <a:pos x="1531" y="449"/>
                </a:cxn>
                <a:cxn ang="0">
                  <a:pos x="1770" y="677"/>
                </a:cxn>
                <a:cxn ang="0">
                  <a:pos x="1854" y="743"/>
                </a:cxn>
                <a:cxn ang="0">
                  <a:pos x="1919" y="743"/>
                </a:cxn>
                <a:cxn ang="0">
                  <a:pos x="1692" y="527"/>
                </a:cxn>
                <a:cxn ang="0">
                  <a:pos x="1387" y="239"/>
                </a:cxn>
                <a:cxn ang="0">
                  <a:pos x="1387" y="239"/>
                </a:cxn>
              </a:cxnLst>
              <a:rect l="0" t="0" r="r" b="b"/>
              <a:pathLst>
                <a:path w="3169" h="743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lnTo>
                    <a:pt x="1387" y="239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8" name="Rectangle 12"/>
            <p:cNvSpPr>
              <a:spLocks noChangeArrowheads="1"/>
            </p:cNvSpPr>
            <p:nvPr/>
          </p:nvSpPr>
          <p:spPr bwMode="hidden">
            <a:xfrm>
              <a:off x="192" y="127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9" name="Rectangle 13"/>
            <p:cNvSpPr>
              <a:spLocks noChangeArrowheads="1"/>
            </p:cNvSpPr>
            <p:nvPr/>
          </p:nvSpPr>
          <p:spPr bwMode="hidden">
            <a:xfrm>
              <a:off x="204" y="131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0" name="Freeform 14"/>
            <p:cNvSpPr>
              <a:spLocks/>
            </p:cNvSpPr>
            <p:nvPr/>
          </p:nvSpPr>
          <p:spPr bwMode="hidden">
            <a:xfrm>
              <a:off x="0" y="4032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1" name="Freeform 15"/>
            <p:cNvSpPr>
              <a:spLocks/>
            </p:cNvSpPr>
            <p:nvPr/>
          </p:nvSpPr>
          <p:spPr bwMode="hidden">
            <a:xfrm>
              <a:off x="0" y="4032"/>
              <a:ext cx="5760" cy="336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2" name="Freeform 16"/>
            <p:cNvSpPr>
              <a:spLocks/>
            </p:cNvSpPr>
            <p:nvPr/>
          </p:nvSpPr>
          <p:spPr bwMode="hidden">
            <a:xfrm>
              <a:off x="0" y="0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56078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3" name="Freeform 17"/>
            <p:cNvSpPr>
              <a:spLocks/>
            </p:cNvSpPr>
            <p:nvPr/>
          </p:nvSpPr>
          <p:spPr bwMode="hidden">
            <a:xfrm>
              <a:off x="509" y="229"/>
              <a:ext cx="3188" cy="2024"/>
            </a:xfrm>
            <a:custGeom>
              <a:avLst/>
              <a:gdLst/>
              <a:ahLst/>
              <a:cxnLst>
                <a:cxn ang="0">
                  <a:pos x="871" y="1423"/>
                </a:cxn>
                <a:cxn ang="0">
                  <a:pos x="907" y="1393"/>
                </a:cxn>
                <a:cxn ang="0">
                  <a:pos x="991" y="1320"/>
                </a:cxn>
                <a:cxn ang="0">
                  <a:pos x="1033" y="1297"/>
                </a:cxn>
                <a:cxn ang="0">
                  <a:pos x="1086" y="1249"/>
                </a:cxn>
                <a:cxn ang="0">
                  <a:pos x="1123" y="1219"/>
                </a:cxn>
                <a:cxn ang="0">
                  <a:pos x="1057" y="1153"/>
                </a:cxn>
                <a:cxn ang="0">
                  <a:pos x="877" y="1021"/>
                </a:cxn>
                <a:cxn ang="0">
                  <a:pos x="655" y="907"/>
                </a:cxn>
                <a:cxn ang="0">
                  <a:pos x="655" y="846"/>
                </a:cxn>
                <a:cxn ang="0">
                  <a:pos x="643" y="708"/>
                </a:cxn>
                <a:cxn ang="0">
                  <a:pos x="552" y="642"/>
                </a:cxn>
                <a:cxn ang="0">
                  <a:pos x="510" y="570"/>
                </a:cxn>
                <a:cxn ang="0">
                  <a:pos x="637" y="564"/>
                </a:cxn>
                <a:cxn ang="0">
                  <a:pos x="763" y="570"/>
                </a:cxn>
                <a:cxn ang="0">
                  <a:pos x="1091" y="850"/>
                </a:cxn>
                <a:cxn ang="0">
                  <a:pos x="1009" y="566"/>
                </a:cxn>
                <a:cxn ang="0">
                  <a:pos x="1054" y="265"/>
                </a:cxn>
                <a:cxn ang="0">
                  <a:pos x="1249" y="0"/>
                </a:cxn>
                <a:cxn ang="0">
                  <a:pos x="1466" y="292"/>
                </a:cxn>
                <a:cxn ang="0">
                  <a:pos x="1475" y="548"/>
                </a:cxn>
                <a:cxn ang="0">
                  <a:pos x="1567" y="630"/>
                </a:cxn>
                <a:cxn ang="0">
                  <a:pos x="1795" y="365"/>
                </a:cxn>
                <a:cxn ang="0">
                  <a:pos x="2245" y="150"/>
                </a:cxn>
                <a:cxn ang="0">
                  <a:pos x="2618" y="180"/>
                </a:cxn>
                <a:cxn ang="0">
                  <a:pos x="3050" y="150"/>
                </a:cxn>
                <a:cxn ang="0">
                  <a:pos x="3140" y="210"/>
                </a:cxn>
                <a:cxn ang="0">
                  <a:pos x="2990" y="210"/>
                </a:cxn>
                <a:cxn ang="0">
                  <a:pos x="2834" y="377"/>
                </a:cxn>
                <a:cxn ang="0">
                  <a:pos x="2702" y="648"/>
                </a:cxn>
                <a:cxn ang="0">
                  <a:pos x="2582" y="828"/>
                </a:cxn>
                <a:cxn ang="0">
                  <a:pos x="2234" y="1009"/>
                </a:cxn>
                <a:cxn ang="0">
                  <a:pos x="1963" y="1075"/>
                </a:cxn>
                <a:cxn ang="0">
                  <a:pos x="2257" y="1111"/>
                </a:cxn>
                <a:cxn ang="0">
                  <a:pos x="2600" y="1207"/>
                </a:cxn>
                <a:cxn ang="0">
                  <a:pos x="2894" y="1441"/>
                </a:cxn>
                <a:cxn ang="0">
                  <a:pos x="3122" y="1555"/>
                </a:cxn>
                <a:cxn ang="0">
                  <a:pos x="3032" y="1585"/>
                </a:cxn>
                <a:cxn ang="0">
                  <a:pos x="3008" y="1591"/>
                </a:cxn>
                <a:cxn ang="0">
                  <a:pos x="2960" y="1597"/>
                </a:cxn>
                <a:cxn ang="0">
                  <a:pos x="2882" y="1609"/>
                </a:cxn>
                <a:cxn ang="0">
                  <a:pos x="2846" y="1609"/>
                </a:cxn>
                <a:cxn ang="0">
                  <a:pos x="2774" y="1615"/>
                </a:cxn>
                <a:cxn ang="0">
                  <a:pos x="2726" y="1621"/>
                </a:cxn>
                <a:cxn ang="0">
                  <a:pos x="2708" y="1621"/>
                </a:cxn>
                <a:cxn ang="0">
                  <a:pos x="2594" y="1657"/>
                </a:cxn>
                <a:cxn ang="0">
                  <a:pos x="2533" y="1663"/>
                </a:cxn>
                <a:cxn ang="0">
                  <a:pos x="2444" y="1675"/>
                </a:cxn>
                <a:cxn ang="0">
                  <a:pos x="2378" y="1687"/>
                </a:cxn>
                <a:cxn ang="0">
                  <a:pos x="2360" y="1705"/>
                </a:cxn>
                <a:cxn ang="0">
                  <a:pos x="2305" y="1687"/>
                </a:cxn>
                <a:cxn ang="0">
                  <a:pos x="2263" y="1663"/>
                </a:cxn>
                <a:cxn ang="0">
                  <a:pos x="2017" y="1585"/>
                </a:cxn>
                <a:cxn ang="0">
                  <a:pos x="1711" y="1453"/>
                </a:cxn>
                <a:cxn ang="0">
                  <a:pos x="1880" y="1844"/>
                </a:cxn>
                <a:cxn ang="0">
                  <a:pos x="1771" y="1922"/>
                </a:cxn>
                <a:cxn ang="0">
                  <a:pos x="1531" y="1753"/>
                </a:cxn>
                <a:cxn ang="0">
                  <a:pos x="1411" y="1477"/>
                </a:cxn>
                <a:cxn ang="0">
                  <a:pos x="1219" y="1291"/>
                </a:cxn>
                <a:cxn ang="0">
                  <a:pos x="127" y="2006"/>
                </a:cxn>
                <a:cxn ang="0">
                  <a:pos x="865" y="1429"/>
                </a:cxn>
              </a:cxnLst>
              <a:rect l="0" t="0" r="r" b="b"/>
              <a:pathLst>
                <a:path w="3188" h="2024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lnTo>
                    <a:pt x="865" y="142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4" name="Freeform 18"/>
            <p:cNvSpPr>
              <a:spLocks/>
            </p:cNvSpPr>
            <p:nvPr/>
          </p:nvSpPr>
          <p:spPr bwMode="hidden">
            <a:xfrm>
              <a:off x="1344" y="293"/>
              <a:ext cx="2144" cy="1787"/>
            </a:xfrm>
            <a:custGeom>
              <a:avLst/>
              <a:gdLst/>
              <a:ahLst/>
              <a:cxnLst>
                <a:cxn ang="0">
                  <a:pos x="318" y="1078"/>
                </a:cxn>
                <a:cxn ang="0">
                  <a:pos x="217" y="928"/>
                </a:cxn>
                <a:cxn ang="0">
                  <a:pos x="102" y="808"/>
                </a:cxn>
                <a:cxn ang="0">
                  <a:pos x="36" y="742"/>
                </a:cxn>
                <a:cxn ang="0">
                  <a:pos x="0" y="700"/>
                </a:cxn>
                <a:cxn ang="0">
                  <a:pos x="270" y="958"/>
                </a:cxn>
                <a:cxn ang="0">
                  <a:pos x="294" y="1006"/>
                </a:cxn>
                <a:cxn ang="0">
                  <a:pos x="367" y="670"/>
                </a:cxn>
                <a:cxn ang="0">
                  <a:pos x="379" y="411"/>
                </a:cxn>
                <a:cxn ang="0">
                  <a:pos x="347" y="118"/>
                </a:cxn>
                <a:cxn ang="0">
                  <a:pos x="393" y="0"/>
                </a:cxn>
                <a:cxn ang="0">
                  <a:pos x="397" y="357"/>
                </a:cxn>
                <a:cxn ang="0">
                  <a:pos x="421" y="609"/>
                </a:cxn>
                <a:cxn ang="0">
                  <a:pos x="385" y="826"/>
                </a:cxn>
                <a:cxn ang="0">
                  <a:pos x="385" y="1036"/>
                </a:cxn>
                <a:cxn ang="0">
                  <a:pos x="877" y="784"/>
                </a:cxn>
                <a:cxn ang="0">
                  <a:pos x="1309" y="555"/>
                </a:cxn>
                <a:cxn ang="0">
                  <a:pos x="1802" y="249"/>
                </a:cxn>
                <a:cxn ang="0">
                  <a:pos x="2096" y="69"/>
                </a:cxn>
                <a:cxn ang="0">
                  <a:pos x="1814" y="279"/>
                </a:cxn>
                <a:cxn ang="0">
                  <a:pos x="1453" y="501"/>
                </a:cxn>
                <a:cxn ang="0">
                  <a:pos x="1123" y="700"/>
                </a:cxn>
                <a:cxn ang="0">
                  <a:pos x="739" y="898"/>
                </a:cxn>
                <a:cxn ang="0">
                  <a:pos x="463" y="1084"/>
                </a:cxn>
                <a:cxn ang="0">
                  <a:pos x="817" y="1193"/>
                </a:cxn>
                <a:cxn ang="0">
                  <a:pos x="1285" y="1187"/>
                </a:cxn>
                <a:cxn ang="0">
                  <a:pos x="1916" y="1396"/>
                </a:cxn>
                <a:cxn ang="0">
                  <a:pos x="2144" y="1420"/>
                </a:cxn>
                <a:cxn ang="0">
                  <a:pos x="1814" y="1408"/>
                </a:cxn>
                <a:cxn ang="0">
                  <a:pos x="1435" y="1288"/>
                </a:cxn>
                <a:cxn ang="0">
                  <a:pos x="1219" y="1229"/>
                </a:cxn>
                <a:cxn ang="0">
                  <a:pos x="799" y="1223"/>
                </a:cxn>
                <a:cxn ang="0">
                  <a:pos x="505" y="1145"/>
                </a:cxn>
                <a:cxn ang="0">
                  <a:pos x="733" y="1378"/>
                </a:cxn>
                <a:cxn ang="0">
                  <a:pos x="877" y="1619"/>
                </a:cxn>
                <a:cxn ang="0">
                  <a:pos x="1009" y="1787"/>
                </a:cxn>
                <a:cxn ang="0">
                  <a:pos x="817" y="1607"/>
                </a:cxn>
                <a:cxn ang="0">
                  <a:pos x="673" y="1372"/>
                </a:cxn>
                <a:cxn ang="0">
                  <a:pos x="415" y="1109"/>
                </a:cxn>
                <a:cxn ang="0">
                  <a:pos x="318" y="1078"/>
                </a:cxn>
                <a:cxn ang="0">
                  <a:pos x="318" y="1078"/>
                </a:cxn>
              </a:cxnLst>
              <a:rect l="0" t="0" r="r" b="b"/>
              <a:pathLst>
                <a:path w="2144" h="1787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lnTo>
                    <a:pt x="318" y="107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5" name="Freeform 19"/>
            <p:cNvSpPr>
              <a:spLocks/>
            </p:cNvSpPr>
            <p:nvPr/>
          </p:nvSpPr>
          <p:spPr bwMode="hidden">
            <a:xfrm>
              <a:off x="2932" y="1728"/>
              <a:ext cx="2828" cy="2366"/>
            </a:xfrm>
            <a:custGeom>
              <a:avLst/>
              <a:gdLst/>
              <a:ahLst/>
              <a:cxnLst>
                <a:cxn ang="0">
                  <a:pos x="1814" y="606"/>
                </a:cxn>
                <a:cxn ang="0">
                  <a:pos x="1615" y="252"/>
                </a:cxn>
                <a:cxn ang="0">
                  <a:pos x="1345" y="132"/>
                </a:cxn>
                <a:cxn ang="0">
                  <a:pos x="1381" y="492"/>
                </a:cxn>
                <a:cxn ang="0">
                  <a:pos x="955" y="221"/>
                </a:cxn>
                <a:cxn ang="0">
                  <a:pos x="877" y="161"/>
                </a:cxn>
                <a:cxn ang="0">
                  <a:pos x="841" y="167"/>
                </a:cxn>
                <a:cxn ang="0">
                  <a:pos x="720" y="161"/>
                </a:cxn>
                <a:cxn ang="0">
                  <a:pos x="613" y="144"/>
                </a:cxn>
                <a:cxn ang="0">
                  <a:pos x="492" y="161"/>
                </a:cxn>
                <a:cxn ang="0">
                  <a:pos x="432" y="150"/>
                </a:cxn>
                <a:cxn ang="0">
                  <a:pos x="342" y="138"/>
                </a:cxn>
                <a:cxn ang="0">
                  <a:pos x="246" y="126"/>
                </a:cxn>
                <a:cxn ang="0">
                  <a:pos x="174" y="114"/>
                </a:cxn>
                <a:cxn ang="0">
                  <a:pos x="216" y="240"/>
                </a:cxn>
                <a:cxn ang="0">
                  <a:pos x="607" y="588"/>
                </a:cxn>
                <a:cxn ang="0">
                  <a:pos x="1177" y="817"/>
                </a:cxn>
                <a:cxn ang="0">
                  <a:pos x="972" y="871"/>
                </a:cxn>
                <a:cxn ang="0">
                  <a:pos x="492" y="1111"/>
                </a:cxn>
                <a:cxn ang="0">
                  <a:pos x="276" y="1441"/>
                </a:cxn>
                <a:cxn ang="0">
                  <a:pos x="42" y="1441"/>
                </a:cxn>
                <a:cxn ang="0">
                  <a:pos x="367" y="1585"/>
                </a:cxn>
                <a:cxn ang="0">
                  <a:pos x="949" y="1712"/>
                </a:cxn>
                <a:cxn ang="0">
                  <a:pos x="1519" y="1537"/>
                </a:cxn>
                <a:cxn ang="0">
                  <a:pos x="1735" y="1513"/>
                </a:cxn>
                <a:cxn ang="0">
                  <a:pos x="1723" y="1802"/>
                </a:cxn>
                <a:cxn ang="0">
                  <a:pos x="2042" y="2229"/>
                </a:cxn>
                <a:cxn ang="0">
                  <a:pos x="2191" y="2133"/>
                </a:cxn>
                <a:cxn ang="0">
                  <a:pos x="2270" y="1970"/>
                </a:cxn>
                <a:cxn ang="0">
                  <a:pos x="2233" y="1573"/>
                </a:cxn>
                <a:cxn ang="0">
                  <a:pos x="2294" y="1483"/>
                </a:cxn>
                <a:cxn ang="0">
                  <a:pos x="2588" y="1688"/>
                </a:cxn>
                <a:cxn ang="0">
                  <a:pos x="2695" y="1682"/>
                </a:cxn>
                <a:cxn ang="0">
                  <a:pos x="2588" y="1543"/>
                </a:cxn>
                <a:cxn ang="0">
                  <a:pos x="2510" y="1357"/>
                </a:cxn>
                <a:cxn ang="0">
                  <a:pos x="2354" y="1184"/>
                </a:cxn>
                <a:cxn ang="0">
                  <a:pos x="2102" y="931"/>
                </a:cxn>
                <a:cxn ang="0">
                  <a:pos x="2137" y="907"/>
                </a:cxn>
                <a:cxn ang="0">
                  <a:pos x="2215" y="871"/>
                </a:cxn>
                <a:cxn ang="0">
                  <a:pos x="2324" y="817"/>
                </a:cxn>
                <a:cxn ang="0">
                  <a:pos x="2372" y="787"/>
                </a:cxn>
                <a:cxn ang="0">
                  <a:pos x="2078" y="865"/>
                </a:cxn>
              </a:cxnLst>
              <a:rect l="0" t="0" r="r" b="b"/>
              <a:pathLst>
                <a:path w="2828" h="2366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6" name="Freeform 20"/>
            <p:cNvSpPr>
              <a:spLocks/>
            </p:cNvSpPr>
            <p:nvPr/>
          </p:nvSpPr>
          <p:spPr bwMode="hidden">
            <a:xfrm>
              <a:off x="3160" y="1860"/>
              <a:ext cx="2162" cy="1934"/>
            </a:xfrm>
            <a:custGeom>
              <a:avLst/>
              <a:gdLst/>
              <a:ahLst/>
              <a:cxnLst>
                <a:cxn ang="0">
                  <a:pos x="1842" y="851"/>
                </a:cxn>
                <a:cxn ang="0">
                  <a:pos x="1937" y="1019"/>
                </a:cxn>
                <a:cxn ang="0">
                  <a:pos x="2051" y="1168"/>
                </a:cxn>
                <a:cxn ang="0">
                  <a:pos x="2117" y="1246"/>
                </a:cxn>
                <a:cxn ang="0">
                  <a:pos x="2153" y="1294"/>
                </a:cxn>
                <a:cxn ang="0">
                  <a:pos x="1889" y="977"/>
                </a:cxn>
                <a:cxn ang="0">
                  <a:pos x="1860" y="929"/>
                </a:cxn>
                <a:cxn ang="0">
                  <a:pos x="1782" y="1240"/>
                </a:cxn>
                <a:cxn ang="0">
                  <a:pos x="1770" y="1486"/>
                </a:cxn>
                <a:cxn ang="0">
                  <a:pos x="1818" y="1906"/>
                </a:cxn>
                <a:cxn ang="0">
                  <a:pos x="1788" y="1930"/>
                </a:cxn>
                <a:cxn ang="0">
                  <a:pos x="1746" y="1534"/>
                </a:cxn>
                <a:cxn ang="0">
                  <a:pos x="1728" y="1288"/>
                </a:cxn>
                <a:cxn ang="0">
                  <a:pos x="1764" y="1085"/>
                </a:cxn>
                <a:cxn ang="0">
                  <a:pos x="1770" y="875"/>
                </a:cxn>
                <a:cxn ang="0">
                  <a:pos x="1268" y="1007"/>
                </a:cxn>
                <a:cxn ang="0">
                  <a:pos x="825" y="1132"/>
                </a:cxn>
                <a:cxn ang="0">
                  <a:pos x="323" y="1312"/>
                </a:cxn>
                <a:cxn ang="0">
                  <a:pos x="18" y="1420"/>
                </a:cxn>
                <a:cxn ang="0">
                  <a:pos x="311" y="1282"/>
                </a:cxn>
                <a:cxn ang="0">
                  <a:pos x="682" y="1144"/>
                </a:cxn>
                <a:cxn ang="0">
                  <a:pos x="1022" y="1037"/>
                </a:cxn>
                <a:cxn ang="0">
                  <a:pos x="1411" y="929"/>
                </a:cxn>
                <a:cxn ang="0">
                  <a:pos x="1692" y="815"/>
                </a:cxn>
                <a:cxn ang="0">
                  <a:pos x="1333" y="623"/>
                </a:cxn>
                <a:cxn ang="0">
                  <a:pos x="861" y="515"/>
                </a:cxn>
                <a:cxn ang="0">
                  <a:pos x="227" y="161"/>
                </a:cxn>
                <a:cxn ang="0">
                  <a:pos x="0" y="83"/>
                </a:cxn>
                <a:cxn ang="0">
                  <a:pos x="329" y="179"/>
                </a:cxn>
                <a:cxn ang="0">
                  <a:pos x="712" y="383"/>
                </a:cxn>
                <a:cxn ang="0">
                  <a:pos x="933" y="491"/>
                </a:cxn>
                <a:cxn ang="0">
                  <a:pos x="1351" y="593"/>
                </a:cxn>
                <a:cxn ang="0">
                  <a:pos x="1650" y="743"/>
                </a:cxn>
                <a:cxn ang="0">
                  <a:pos x="1423" y="461"/>
                </a:cxn>
                <a:cxn ang="0">
                  <a:pos x="1286" y="191"/>
                </a:cxn>
                <a:cxn ang="0">
                  <a:pos x="1154" y="0"/>
                </a:cxn>
                <a:cxn ang="0">
                  <a:pos x="1339" y="215"/>
                </a:cxn>
                <a:cxn ang="0">
                  <a:pos x="1489" y="485"/>
                </a:cxn>
                <a:cxn ang="0">
                  <a:pos x="1746" y="803"/>
                </a:cxn>
                <a:cxn ang="0">
                  <a:pos x="1842" y="851"/>
                </a:cxn>
                <a:cxn ang="0">
                  <a:pos x="1842" y="851"/>
                </a:cxn>
              </a:cxnLst>
              <a:rect l="0" t="0" r="r" b="b"/>
              <a:pathLst>
                <a:path w="2153" h="1930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lnTo>
                    <a:pt x="1842" y="85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477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28800"/>
            <a:ext cx="7772400" cy="1736725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478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9479" name="Rectangle 23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9480" name="Rectangle 2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9481" name="Rectangle 2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D64EC46-FAA4-4B72-9677-9708C1F2FC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0695E9-A898-4743-91B9-16FE6AF35C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16C798-A1B3-4E81-831A-3196E3C34B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4184E9-F871-41BF-9C77-AFE9A9ED5C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F4C563-1127-4147-9735-36F8071FE96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EAFC95-E40C-4BAA-AED1-1C7BA74D713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20FF10-D603-48A1-981A-67CCB3EABB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2CB009-A044-4D84-A8FE-185A8132BD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A9D8CD-43FA-44D1-AE4C-8CA6F56D90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08C543-AD25-4EAF-8B10-E817E5D069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E519EE-96E9-4A55-AE80-89CB229145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2"/>
          <p:cNvGrpSpPr>
            <a:grpSpLocks/>
          </p:cNvGrpSpPr>
          <p:nvPr/>
        </p:nvGrpSpPr>
        <p:grpSpPr bwMode="auto">
          <a:xfrm>
            <a:off x="0" y="0"/>
            <a:ext cx="9144000" cy="6934200"/>
            <a:chOff x="0" y="0"/>
            <a:chExt cx="5760" cy="4368"/>
          </a:xfrm>
        </p:grpSpPr>
        <p:sp>
          <p:nvSpPr>
            <p:cNvPr id="18435" name="Freeform 3"/>
            <p:cNvSpPr>
              <a:spLocks/>
            </p:cNvSpPr>
            <p:nvPr/>
          </p:nvSpPr>
          <p:spPr bwMode="hidden">
            <a:xfrm>
              <a:off x="0" y="2208"/>
              <a:ext cx="2515" cy="1970"/>
            </a:xfrm>
            <a:custGeom>
              <a:avLst/>
              <a:gdLst/>
              <a:ahLst/>
              <a:cxnLst>
                <a:cxn ang="0">
                  <a:pos x="744" y="1669"/>
                </a:cxn>
                <a:cxn ang="0">
                  <a:pos x="852" y="1400"/>
                </a:cxn>
                <a:cxn ang="0">
                  <a:pos x="876" y="1171"/>
                </a:cxn>
                <a:cxn ang="0">
                  <a:pos x="979" y="1370"/>
                </a:cxn>
                <a:cxn ang="0">
                  <a:pos x="1231" y="1621"/>
                </a:cxn>
                <a:cxn ang="0">
                  <a:pos x="1471" y="1693"/>
                </a:cxn>
                <a:cxn ang="0">
                  <a:pos x="1819" y="1678"/>
                </a:cxn>
                <a:cxn ang="0">
                  <a:pos x="1893" y="1513"/>
                </a:cxn>
                <a:cxn ang="0">
                  <a:pos x="1874" y="1285"/>
                </a:cxn>
                <a:cxn ang="0">
                  <a:pos x="1783" y="967"/>
                </a:cxn>
                <a:cxn ang="0">
                  <a:pos x="1289" y="873"/>
                </a:cxn>
                <a:cxn ang="0">
                  <a:pos x="1549" y="745"/>
                </a:cxn>
                <a:cxn ang="0">
                  <a:pos x="1753" y="732"/>
                </a:cxn>
                <a:cxn ang="0">
                  <a:pos x="2107" y="618"/>
                </a:cxn>
                <a:cxn ang="0">
                  <a:pos x="2377" y="438"/>
                </a:cxn>
                <a:cxn ang="0">
                  <a:pos x="2420" y="343"/>
                </a:cxn>
                <a:cxn ang="0">
                  <a:pos x="2077" y="331"/>
                </a:cxn>
                <a:cxn ang="0">
                  <a:pos x="1951" y="301"/>
                </a:cxn>
                <a:cxn ang="0">
                  <a:pos x="1645" y="289"/>
                </a:cxn>
                <a:cxn ang="0">
                  <a:pos x="1297" y="408"/>
                </a:cxn>
                <a:cxn ang="0">
                  <a:pos x="1308" y="337"/>
                </a:cxn>
                <a:cxn ang="0">
                  <a:pos x="1453" y="168"/>
                </a:cxn>
                <a:cxn ang="0">
                  <a:pos x="1477" y="36"/>
                </a:cxn>
                <a:cxn ang="0">
                  <a:pos x="1417" y="24"/>
                </a:cxn>
                <a:cxn ang="0">
                  <a:pos x="1189" y="102"/>
                </a:cxn>
                <a:cxn ang="0">
                  <a:pos x="1026" y="144"/>
                </a:cxn>
                <a:cxn ang="0">
                  <a:pos x="889" y="331"/>
                </a:cxn>
                <a:cxn ang="0">
                  <a:pos x="726" y="480"/>
                </a:cxn>
                <a:cxn ang="0">
                  <a:pos x="643" y="540"/>
                </a:cxn>
                <a:cxn ang="0">
                  <a:pos x="600" y="516"/>
                </a:cxn>
                <a:cxn ang="0">
                  <a:pos x="552" y="486"/>
                </a:cxn>
                <a:cxn ang="0">
                  <a:pos x="528" y="462"/>
                </a:cxn>
                <a:cxn ang="0">
                  <a:pos x="474" y="426"/>
                </a:cxn>
                <a:cxn ang="0">
                  <a:pos x="415" y="390"/>
                </a:cxn>
                <a:cxn ang="0">
                  <a:pos x="366" y="366"/>
                </a:cxn>
                <a:cxn ang="0">
                  <a:pos x="192" y="234"/>
                </a:cxn>
                <a:cxn ang="0">
                  <a:pos x="570" y="564"/>
                </a:cxn>
                <a:cxn ang="0">
                  <a:pos x="444" y="732"/>
                </a:cxn>
                <a:cxn ang="0">
                  <a:pos x="318" y="787"/>
                </a:cxn>
                <a:cxn ang="0">
                  <a:pos x="127" y="853"/>
                </a:cxn>
                <a:cxn ang="0">
                  <a:pos x="0" y="1165"/>
                </a:cxn>
                <a:cxn ang="0">
                  <a:pos x="372" y="1015"/>
                </a:cxn>
                <a:cxn ang="0">
                  <a:pos x="222" y="1262"/>
                </a:cxn>
                <a:cxn ang="0">
                  <a:pos x="139" y="1459"/>
                </a:cxn>
                <a:cxn ang="0">
                  <a:pos x="102" y="1495"/>
                </a:cxn>
                <a:cxn ang="0">
                  <a:pos x="84" y="1519"/>
                </a:cxn>
                <a:cxn ang="0">
                  <a:pos x="96" y="1537"/>
                </a:cxn>
                <a:cxn ang="0">
                  <a:pos x="127" y="1567"/>
                </a:cxn>
                <a:cxn ang="0">
                  <a:pos x="145" y="1633"/>
                </a:cxn>
                <a:cxn ang="0">
                  <a:pos x="156" y="1693"/>
                </a:cxn>
                <a:cxn ang="0">
                  <a:pos x="162" y="1723"/>
                </a:cxn>
                <a:cxn ang="0">
                  <a:pos x="216" y="1802"/>
                </a:cxn>
                <a:cxn ang="0">
                  <a:pos x="228" y="1850"/>
                </a:cxn>
                <a:cxn ang="0">
                  <a:pos x="240" y="1904"/>
                </a:cxn>
                <a:cxn ang="0">
                  <a:pos x="246" y="1922"/>
                </a:cxn>
                <a:cxn ang="0">
                  <a:pos x="258" y="1970"/>
                </a:cxn>
                <a:cxn ang="0">
                  <a:pos x="462" y="1922"/>
                </a:cxn>
                <a:cxn ang="0">
                  <a:pos x="624" y="1778"/>
                </a:cxn>
              </a:cxnLst>
              <a:rect l="0" t="0" r="r" b="b"/>
              <a:pathLst>
                <a:path w="2515" h="1970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36" name="Freeform 4"/>
            <p:cNvSpPr>
              <a:spLocks/>
            </p:cNvSpPr>
            <p:nvPr/>
          </p:nvSpPr>
          <p:spPr bwMode="hidden">
            <a:xfrm>
              <a:off x="0" y="2496"/>
              <a:ext cx="2112" cy="1604"/>
            </a:xfrm>
            <a:custGeom>
              <a:avLst/>
              <a:gdLst/>
              <a:ahLst/>
              <a:cxnLst>
                <a:cxn ang="0">
                  <a:pos x="580" y="1043"/>
                </a:cxn>
                <a:cxn ang="0">
                  <a:pos x="544" y="683"/>
                </a:cxn>
                <a:cxn ang="0">
                  <a:pos x="670" y="395"/>
                </a:cxn>
                <a:cxn ang="0">
                  <a:pos x="927" y="587"/>
                </a:cxn>
                <a:cxn ang="0">
                  <a:pos x="1214" y="869"/>
                </a:cxn>
                <a:cxn ang="0">
                  <a:pos x="1483" y="1109"/>
                </a:cxn>
                <a:cxn ang="0">
                  <a:pos x="1800" y="1360"/>
                </a:cxn>
                <a:cxn ang="0">
                  <a:pos x="1883" y="1414"/>
                </a:cxn>
                <a:cxn ang="0">
                  <a:pos x="1836" y="1354"/>
                </a:cxn>
                <a:cxn ang="0">
                  <a:pos x="1411" y="1001"/>
                </a:cxn>
                <a:cxn ang="0">
                  <a:pos x="1088" y="683"/>
                </a:cxn>
                <a:cxn ang="0">
                  <a:pos x="723" y="329"/>
                </a:cxn>
                <a:cxn ang="0">
                  <a:pos x="999" y="311"/>
                </a:cxn>
                <a:cxn ang="0">
                  <a:pos x="1286" y="317"/>
                </a:cxn>
                <a:cxn ang="0">
                  <a:pos x="1614" y="269"/>
                </a:cxn>
                <a:cxn ang="0">
                  <a:pos x="2123" y="197"/>
                </a:cxn>
                <a:cxn ang="0">
                  <a:pos x="2075" y="173"/>
                </a:cxn>
                <a:cxn ang="0">
                  <a:pos x="1543" y="257"/>
                </a:cxn>
                <a:cxn ang="0">
                  <a:pos x="1208" y="275"/>
                </a:cxn>
                <a:cxn ang="0">
                  <a:pos x="759" y="257"/>
                </a:cxn>
                <a:cxn ang="0">
                  <a:pos x="819" y="227"/>
                </a:cxn>
                <a:cxn ang="0">
                  <a:pos x="1142" y="0"/>
                </a:cxn>
                <a:cxn ang="0">
                  <a:pos x="1088" y="30"/>
                </a:cxn>
                <a:cxn ang="0">
                  <a:pos x="1010" y="84"/>
                </a:cxn>
                <a:cxn ang="0">
                  <a:pos x="855" y="191"/>
                </a:cxn>
                <a:cxn ang="0">
                  <a:pos x="670" y="281"/>
                </a:cxn>
                <a:cxn ang="0">
                  <a:pos x="634" y="359"/>
                </a:cxn>
                <a:cxn ang="0">
                  <a:pos x="305" y="587"/>
                </a:cxn>
                <a:cxn ang="0">
                  <a:pos x="0" y="725"/>
                </a:cxn>
                <a:cxn ang="0">
                  <a:pos x="0" y="731"/>
                </a:cxn>
                <a:cxn ang="0">
                  <a:pos x="0" y="767"/>
                </a:cxn>
                <a:cxn ang="0">
                  <a:pos x="299" y="635"/>
                </a:cxn>
                <a:cxn ang="0">
                  <a:pos x="592" y="431"/>
                </a:cxn>
                <a:cxn ang="0">
                  <a:pos x="508" y="671"/>
                </a:cxn>
                <a:cxn ang="0">
                  <a:pos x="526" y="995"/>
                </a:cxn>
                <a:cxn ang="0">
                  <a:pos x="460" y="1168"/>
                </a:cxn>
                <a:cxn ang="0">
                  <a:pos x="329" y="1480"/>
                </a:cxn>
                <a:cxn ang="0">
                  <a:pos x="323" y="1696"/>
                </a:cxn>
                <a:cxn ang="0">
                  <a:pos x="329" y="1696"/>
                </a:cxn>
                <a:cxn ang="0">
                  <a:pos x="347" y="1552"/>
                </a:cxn>
                <a:cxn ang="0">
                  <a:pos x="580" y="1043"/>
                </a:cxn>
                <a:cxn ang="0">
                  <a:pos x="580" y="1043"/>
                </a:cxn>
              </a:cxnLst>
              <a:rect l="0" t="0" r="r" b="b"/>
              <a:pathLst>
                <a:path w="2123" h="1696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lnTo>
                    <a:pt x="58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37" name="Freeform 5"/>
            <p:cNvSpPr>
              <a:spLocks/>
            </p:cNvSpPr>
            <p:nvPr/>
          </p:nvSpPr>
          <p:spPr bwMode="hidden">
            <a:xfrm>
              <a:off x="2092" y="3233"/>
              <a:ext cx="3668" cy="943"/>
            </a:xfrm>
            <a:custGeom>
              <a:avLst/>
              <a:gdLst/>
              <a:ahLst/>
              <a:cxnLst>
                <a:cxn ang="0">
                  <a:pos x="3338" y="288"/>
                </a:cxn>
                <a:cxn ang="0">
                  <a:pos x="3194" y="258"/>
                </a:cxn>
                <a:cxn ang="0">
                  <a:pos x="2816" y="234"/>
                </a:cxn>
                <a:cxn ang="0">
                  <a:pos x="2330" y="306"/>
                </a:cxn>
                <a:cxn ang="0">
                  <a:pos x="2372" y="258"/>
                </a:cxn>
                <a:cxn ang="0">
                  <a:pos x="2624" y="132"/>
                </a:cxn>
                <a:cxn ang="0">
                  <a:pos x="2707" y="24"/>
                </a:cxn>
                <a:cxn ang="0">
                  <a:pos x="2642" y="12"/>
                </a:cxn>
                <a:cxn ang="0">
                  <a:pos x="2515" y="54"/>
                </a:cxn>
                <a:cxn ang="0">
                  <a:pos x="2324" y="66"/>
                </a:cxn>
                <a:cxn ang="0">
                  <a:pos x="2101" y="90"/>
                </a:cxn>
                <a:cxn ang="0">
                  <a:pos x="1855" y="228"/>
                </a:cxn>
                <a:cxn ang="0">
                  <a:pos x="1591" y="337"/>
                </a:cxn>
                <a:cxn ang="0">
                  <a:pos x="1459" y="379"/>
                </a:cxn>
                <a:cxn ang="0">
                  <a:pos x="1417" y="361"/>
                </a:cxn>
                <a:cxn ang="0">
                  <a:pos x="1363" y="331"/>
                </a:cxn>
                <a:cxn ang="0">
                  <a:pos x="1344" y="312"/>
                </a:cxn>
                <a:cxn ang="0">
                  <a:pos x="1290" y="288"/>
                </a:cxn>
                <a:cxn ang="0">
                  <a:pos x="1230" y="252"/>
                </a:cxn>
                <a:cxn ang="0">
                  <a:pos x="1119" y="227"/>
                </a:cxn>
                <a:cxn ang="0">
                  <a:pos x="1320" y="438"/>
                </a:cxn>
                <a:cxn ang="0">
                  <a:pos x="960" y="558"/>
                </a:cxn>
                <a:cxn ang="0">
                  <a:pos x="474" y="630"/>
                </a:cxn>
                <a:cxn ang="0">
                  <a:pos x="132" y="781"/>
                </a:cxn>
                <a:cxn ang="0">
                  <a:pos x="234" y="847"/>
                </a:cxn>
                <a:cxn ang="0">
                  <a:pos x="925" y="739"/>
                </a:cxn>
                <a:cxn ang="0">
                  <a:pos x="637" y="925"/>
                </a:cxn>
                <a:cxn ang="0">
                  <a:pos x="1405" y="943"/>
                </a:cxn>
                <a:cxn ang="0">
                  <a:pos x="1447" y="943"/>
                </a:cxn>
                <a:cxn ang="0">
                  <a:pos x="2888" y="859"/>
                </a:cxn>
                <a:cxn ang="0">
                  <a:pos x="2582" y="708"/>
                </a:cxn>
                <a:cxn ang="0">
                  <a:pos x="2299" y="606"/>
                </a:cxn>
                <a:cxn ang="0">
                  <a:pos x="2606" y="588"/>
                </a:cxn>
                <a:cxn ang="0">
                  <a:pos x="3001" y="582"/>
                </a:cxn>
                <a:cxn ang="0">
                  <a:pos x="3452" y="438"/>
                </a:cxn>
                <a:cxn ang="0">
                  <a:pos x="3668" y="312"/>
                </a:cxn>
                <a:cxn ang="0">
                  <a:pos x="3482" y="300"/>
                </a:cxn>
              </a:cxnLst>
              <a:rect l="0" t="0" r="r" b="b"/>
              <a:pathLst>
                <a:path w="3668" h="943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lnTo>
                    <a:pt x="3482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38" name="Freeform 6"/>
            <p:cNvSpPr>
              <a:spLocks/>
            </p:cNvSpPr>
            <p:nvPr/>
          </p:nvSpPr>
          <p:spPr bwMode="hidden">
            <a:xfrm>
              <a:off x="0" y="524"/>
              <a:ext cx="973" cy="1195"/>
            </a:xfrm>
            <a:custGeom>
              <a:avLst/>
              <a:gdLst/>
              <a:ahLst/>
              <a:cxnLst>
                <a:cxn ang="0">
                  <a:pos x="323" y="1186"/>
                </a:cxn>
                <a:cxn ang="0">
                  <a:pos x="490" y="1192"/>
                </a:cxn>
                <a:cxn ang="0">
                  <a:pos x="580" y="1150"/>
                </a:cxn>
                <a:cxn ang="0">
                  <a:pos x="813" y="1085"/>
                </a:cxn>
                <a:cxn ang="0">
                  <a:pos x="933" y="1055"/>
                </a:cxn>
                <a:cxn ang="0">
                  <a:pos x="759" y="989"/>
                </a:cxn>
                <a:cxn ang="0">
                  <a:pos x="556" y="953"/>
                </a:cxn>
                <a:cxn ang="0">
                  <a:pos x="197" y="971"/>
                </a:cxn>
                <a:cxn ang="0">
                  <a:pos x="299" y="893"/>
                </a:cxn>
                <a:cxn ang="0">
                  <a:pos x="496" y="803"/>
                </a:cxn>
                <a:cxn ang="0">
                  <a:pos x="694" y="671"/>
                </a:cxn>
                <a:cxn ang="0">
                  <a:pos x="700" y="671"/>
                </a:cxn>
                <a:cxn ang="0">
                  <a:pos x="712" y="665"/>
                </a:cxn>
                <a:cxn ang="0">
                  <a:pos x="753" y="647"/>
                </a:cxn>
                <a:cxn ang="0">
                  <a:pos x="777" y="641"/>
                </a:cxn>
                <a:cxn ang="0">
                  <a:pos x="789" y="629"/>
                </a:cxn>
                <a:cxn ang="0">
                  <a:pos x="795" y="617"/>
                </a:cxn>
                <a:cxn ang="0">
                  <a:pos x="789" y="611"/>
                </a:cxn>
                <a:cxn ang="0">
                  <a:pos x="783" y="599"/>
                </a:cxn>
                <a:cxn ang="0">
                  <a:pos x="783" y="575"/>
                </a:cxn>
                <a:cxn ang="0">
                  <a:pos x="795" y="545"/>
                </a:cxn>
                <a:cxn ang="0">
                  <a:pos x="807" y="515"/>
                </a:cxn>
                <a:cxn ang="0">
                  <a:pos x="825" y="485"/>
                </a:cxn>
                <a:cxn ang="0">
                  <a:pos x="837" y="455"/>
                </a:cxn>
                <a:cxn ang="0">
                  <a:pos x="843" y="437"/>
                </a:cxn>
                <a:cxn ang="0">
                  <a:pos x="849" y="431"/>
                </a:cxn>
                <a:cxn ang="0">
                  <a:pos x="849" y="347"/>
                </a:cxn>
                <a:cxn ang="0">
                  <a:pos x="849" y="341"/>
                </a:cxn>
                <a:cxn ang="0">
                  <a:pos x="855" y="335"/>
                </a:cxn>
                <a:cxn ang="0">
                  <a:pos x="873" y="305"/>
                </a:cxn>
                <a:cxn ang="0">
                  <a:pos x="885" y="269"/>
                </a:cxn>
                <a:cxn ang="0">
                  <a:pos x="897" y="239"/>
                </a:cxn>
                <a:cxn ang="0">
                  <a:pos x="903" y="227"/>
                </a:cxn>
                <a:cxn ang="0">
                  <a:pos x="909" y="215"/>
                </a:cxn>
                <a:cxn ang="0">
                  <a:pos x="927" y="173"/>
                </a:cxn>
                <a:cxn ang="0">
                  <a:pos x="945" y="137"/>
                </a:cxn>
                <a:cxn ang="0">
                  <a:pos x="951" y="125"/>
                </a:cxn>
                <a:cxn ang="0">
                  <a:pos x="951" y="119"/>
                </a:cxn>
                <a:cxn ang="0">
                  <a:pos x="969" y="0"/>
                </a:cxn>
                <a:cxn ang="0">
                  <a:pos x="945" y="47"/>
                </a:cxn>
                <a:cxn ang="0">
                  <a:pos x="783" y="113"/>
                </a:cxn>
                <a:cxn ang="0">
                  <a:pos x="706" y="161"/>
                </a:cxn>
                <a:cxn ang="0">
                  <a:pos x="460" y="233"/>
                </a:cxn>
                <a:cxn ang="0">
                  <a:pos x="281" y="287"/>
                </a:cxn>
                <a:cxn ang="0">
                  <a:pos x="173" y="293"/>
                </a:cxn>
                <a:cxn ang="0">
                  <a:pos x="12" y="485"/>
                </a:cxn>
                <a:cxn ang="0">
                  <a:pos x="0" y="509"/>
                </a:cxn>
                <a:cxn ang="0">
                  <a:pos x="0" y="1186"/>
                </a:cxn>
                <a:cxn ang="0">
                  <a:pos x="96" y="1180"/>
                </a:cxn>
                <a:cxn ang="0">
                  <a:pos x="323" y="1186"/>
                </a:cxn>
                <a:cxn ang="0">
                  <a:pos x="323" y="1186"/>
                </a:cxn>
              </a:cxnLst>
              <a:rect l="0" t="0" r="r" b="b"/>
              <a:pathLst>
                <a:path w="969" h="1192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lnTo>
                    <a:pt x="323" y="118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39" name="Freeform 7"/>
            <p:cNvSpPr>
              <a:spLocks/>
            </p:cNvSpPr>
            <p:nvPr/>
          </p:nvSpPr>
          <p:spPr bwMode="hidden">
            <a:xfrm>
              <a:off x="3188" y="1"/>
              <a:ext cx="2570" cy="2266"/>
            </a:xfrm>
            <a:custGeom>
              <a:avLst/>
              <a:gdLst/>
              <a:ahLst/>
              <a:cxnLst>
                <a:cxn ang="0">
                  <a:pos x="859" y="612"/>
                </a:cxn>
                <a:cxn ang="0">
                  <a:pos x="1087" y="853"/>
                </a:cxn>
                <a:cxn ang="0">
                  <a:pos x="961" y="913"/>
                </a:cxn>
                <a:cxn ang="0">
                  <a:pos x="786" y="883"/>
                </a:cxn>
                <a:cxn ang="0">
                  <a:pos x="450" y="931"/>
                </a:cxn>
                <a:cxn ang="0">
                  <a:pos x="150" y="1075"/>
                </a:cxn>
                <a:cxn ang="0">
                  <a:pos x="78" y="1165"/>
                </a:cxn>
                <a:cxn ang="0">
                  <a:pos x="361" y="1256"/>
                </a:cxn>
                <a:cxn ang="0">
                  <a:pos x="444" y="1316"/>
                </a:cxn>
                <a:cxn ang="0">
                  <a:pos x="697" y="1400"/>
                </a:cxn>
                <a:cxn ang="0">
                  <a:pos x="1026" y="1346"/>
                </a:cxn>
                <a:cxn ang="0">
                  <a:pos x="991" y="1412"/>
                </a:cxn>
                <a:cxn ang="0">
                  <a:pos x="804" y="1574"/>
                </a:cxn>
                <a:cxn ang="0">
                  <a:pos x="726" y="1718"/>
                </a:cxn>
                <a:cxn ang="0">
                  <a:pos x="768" y="1742"/>
                </a:cxn>
                <a:cxn ang="0">
                  <a:pos x="865" y="1693"/>
                </a:cxn>
                <a:cxn ang="0">
                  <a:pos x="991" y="1699"/>
                </a:cxn>
                <a:cxn ang="0">
                  <a:pos x="1135" y="1627"/>
                </a:cxn>
                <a:cxn ang="0">
                  <a:pos x="1183" y="1669"/>
                </a:cxn>
                <a:cxn ang="0">
                  <a:pos x="1399" y="1436"/>
                </a:cxn>
                <a:cxn ang="0">
                  <a:pos x="1615" y="1334"/>
                </a:cxn>
                <a:cxn ang="0">
                  <a:pos x="1645" y="1370"/>
                </a:cxn>
                <a:cxn ang="0">
                  <a:pos x="1681" y="1430"/>
                </a:cxn>
                <a:cxn ang="0">
                  <a:pos x="1699" y="1466"/>
                </a:cxn>
                <a:cxn ang="0">
                  <a:pos x="1747" y="1550"/>
                </a:cxn>
                <a:cxn ang="0">
                  <a:pos x="1772" y="1586"/>
                </a:cxn>
                <a:cxn ang="0">
                  <a:pos x="2124" y="2248"/>
                </a:cxn>
                <a:cxn ang="0">
                  <a:pos x="1693" y="1322"/>
                </a:cxn>
                <a:cxn ang="0">
                  <a:pos x="1861" y="1165"/>
                </a:cxn>
                <a:cxn ang="0">
                  <a:pos x="2173" y="1099"/>
                </a:cxn>
                <a:cxn ang="0">
                  <a:pos x="2390" y="1009"/>
                </a:cxn>
                <a:cxn ang="0">
                  <a:pos x="2570" y="805"/>
                </a:cxn>
                <a:cxn ang="0">
                  <a:pos x="2342" y="781"/>
                </a:cxn>
                <a:cxn ang="0">
                  <a:pos x="2114" y="763"/>
                </a:cxn>
                <a:cxn ang="0">
                  <a:pos x="2408" y="433"/>
                </a:cxn>
                <a:cxn ang="0">
                  <a:pos x="2426" y="421"/>
                </a:cxn>
                <a:cxn ang="0">
                  <a:pos x="2474" y="379"/>
                </a:cxn>
                <a:cxn ang="0">
                  <a:pos x="2492" y="355"/>
                </a:cxn>
                <a:cxn ang="0">
                  <a:pos x="2474" y="337"/>
                </a:cxn>
                <a:cxn ang="0">
                  <a:pos x="2474" y="271"/>
                </a:cxn>
                <a:cxn ang="0">
                  <a:pos x="2492" y="192"/>
                </a:cxn>
                <a:cxn ang="0">
                  <a:pos x="2504" y="132"/>
                </a:cxn>
                <a:cxn ang="0">
                  <a:pos x="2492" y="36"/>
                </a:cxn>
                <a:cxn ang="0">
                  <a:pos x="2492" y="24"/>
                </a:cxn>
                <a:cxn ang="0">
                  <a:pos x="2102" y="0"/>
                </a:cxn>
                <a:cxn ang="0">
                  <a:pos x="1909" y="90"/>
                </a:cxn>
                <a:cxn ang="0">
                  <a:pos x="1747" y="535"/>
                </a:cxn>
                <a:cxn ang="0">
                  <a:pos x="1711" y="469"/>
                </a:cxn>
                <a:cxn ang="0">
                  <a:pos x="1633" y="144"/>
                </a:cxn>
                <a:cxn ang="0">
                  <a:pos x="1579" y="0"/>
                </a:cxn>
                <a:cxn ang="0">
                  <a:pos x="738" y="186"/>
                </a:cxn>
                <a:cxn ang="0">
                  <a:pos x="756" y="463"/>
                </a:cxn>
              </a:cxnLst>
              <a:rect l="0" t="0" r="r" b="b"/>
              <a:pathLst>
                <a:path w="2570" h="2266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lnTo>
                    <a:pt x="756" y="463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0" name="Freeform 8"/>
            <p:cNvSpPr>
              <a:spLocks/>
            </p:cNvSpPr>
            <p:nvPr/>
          </p:nvSpPr>
          <p:spPr bwMode="hidden">
            <a:xfrm>
              <a:off x="3525" y="1"/>
              <a:ext cx="2185" cy="1508"/>
            </a:xfrm>
            <a:custGeom>
              <a:avLst/>
              <a:gdLst/>
              <a:ahLst/>
              <a:cxnLst>
                <a:cxn ang="0">
                  <a:pos x="1034" y="767"/>
                </a:cxn>
                <a:cxn ang="0">
                  <a:pos x="1190" y="1235"/>
                </a:cxn>
                <a:cxn ang="0">
                  <a:pos x="956" y="1193"/>
                </a:cxn>
                <a:cxn ang="0">
                  <a:pos x="723" y="1127"/>
                </a:cxn>
                <a:cxn ang="0">
                  <a:pos x="442" y="1109"/>
                </a:cxn>
                <a:cxn ang="0">
                  <a:pos x="0" y="1079"/>
                </a:cxn>
                <a:cxn ang="0">
                  <a:pos x="30" y="1115"/>
                </a:cxn>
                <a:cxn ang="0">
                  <a:pos x="496" y="1133"/>
                </a:cxn>
                <a:cxn ang="0">
                  <a:pos x="777" y="1187"/>
                </a:cxn>
                <a:cxn ang="0">
                  <a:pos x="1130" y="1301"/>
                </a:cxn>
                <a:cxn ang="0">
                  <a:pos x="1070" y="1319"/>
                </a:cxn>
                <a:cxn ang="0">
                  <a:pos x="711" y="1505"/>
                </a:cxn>
                <a:cxn ang="0">
                  <a:pos x="765" y="1481"/>
                </a:cxn>
                <a:cxn ang="0">
                  <a:pos x="861" y="1439"/>
                </a:cxn>
                <a:cxn ang="0">
                  <a:pos x="1022" y="1355"/>
                </a:cxn>
                <a:cxn ang="0">
                  <a:pos x="1214" y="1295"/>
                </a:cxn>
                <a:cxn ang="0">
                  <a:pos x="1267" y="1223"/>
                </a:cxn>
                <a:cxn ang="0">
                  <a:pos x="1632" y="1043"/>
                </a:cxn>
                <a:cxn ang="0">
                  <a:pos x="1931" y="953"/>
                </a:cxn>
                <a:cxn ang="0">
                  <a:pos x="2176" y="821"/>
                </a:cxn>
                <a:cxn ang="0">
                  <a:pos x="1961" y="911"/>
                </a:cxn>
                <a:cxn ang="0">
                  <a:pos x="1656" y="989"/>
                </a:cxn>
                <a:cxn ang="0">
                  <a:pos x="1339" y="1151"/>
                </a:cxn>
                <a:cxn ang="0">
                  <a:pos x="1501" y="905"/>
                </a:cxn>
                <a:cxn ang="0">
                  <a:pos x="1620" y="545"/>
                </a:cxn>
                <a:cxn ang="0">
                  <a:pos x="1740" y="372"/>
                </a:cxn>
                <a:cxn ang="0">
                  <a:pos x="1979" y="60"/>
                </a:cxn>
                <a:cxn ang="0">
                  <a:pos x="2003" y="0"/>
                </a:cxn>
                <a:cxn ang="0">
                  <a:pos x="1973" y="0"/>
                </a:cxn>
                <a:cxn ang="0">
                  <a:pos x="1596" y="480"/>
                </a:cxn>
                <a:cxn ang="0">
                  <a:pos x="1477" y="887"/>
                </a:cxn>
                <a:cxn ang="0">
                  <a:pos x="1255" y="1175"/>
                </a:cxn>
                <a:cxn ang="0">
                  <a:pos x="1130" y="905"/>
                </a:cxn>
                <a:cxn ang="0">
                  <a:pos x="1010" y="540"/>
                </a:cxn>
                <a:cxn ang="0">
                  <a:pos x="885" y="222"/>
                </a:cxn>
                <a:cxn ang="0">
                  <a:pos x="789" y="0"/>
                </a:cxn>
                <a:cxn ang="0">
                  <a:pos x="753" y="0"/>
                </a:cxn>
                <a:cxn ang="0">
                  <a:pos x="903" y="354"/>
                </a:cxn>
                <a:cxn ang="0">
                  <a:pos x="1034" y="767"/>
                </a:cxn>
                <a:cxn ang="0">
                  <a:pos x="1034" y="767"/>
                </a:cxn>
              </a:cxnLst>
              <a:rect l="0" t="0" r="r" b="b"/>
              <a:pathLst>
                <a:path w="2176" h="1505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lnTo>
                    <a:pt x="1034" y="76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1" name="Freeform 9"/>
            <p:cNvSpPr>
              <a:spLocks/>
            </p:cNvSpPr>
            <p:nvPr/>
          </p:nvSpPr>
          <p:spPr bwMode="hidden">
            <a:xfrm>
              <a:off x="0" y="649"/>
              <a:ext cx="816" cy="806"/>
            </a:xfrm>
            <a:custGeom>
              <a:avLst/>
              <a:gdLst/>
              <a:ahLst/>
              <a:cxnLst>
                <a:cxn ang="0">
                  <a:pos x="161" y="564"/>
                </a:cxn>
                <a:cxn ang="0">
                  <a:pos x="329" y="438"/>
                </a:cxn>
                <a:cxn ang="0">
                  <a:pos x="646" y="216"/>
                </a:cxn>
                <a:cxn ang="0">
                  <a:pos x="813" y="0"/>
                </a:cxn>
                <a:cxn ang="0">
                  <a:pos x="676" y="150"/>
                </a:cxn>
                <a:cxn ang="0">
                  <a:pos x="144" y="504"/>
                </a:cxn>
                <a:cxn ang="0">
                  <a:pos x="0" y="732"/>
                </a:cxn>
                <a:cxn ang="0">
                  <a:pos x="0" y="804"/>
                </a:cxn>
                <a:cxn ang="0">
                  <a:pos x="161" y="564"/>
                </a:cxn>
                <a:cxn ang="0">
                  <a:pos x="161" y="564"/>
                </a:cxn>
              </a:cxnLst>
              <a:rect l="0" t="0" r="r" b="b"/>
              <a:pathLst>
                <a:path w="813" h="804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lnTo>
                    <a:pt x="161" y="564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2" name="Freeform 10"/>
            <p:cNvSpPr>
              <a:spLocks/>
            </p:cNvSpPr>
            <p:nvPr/>
          </p:nvSpPr>
          <p:spPr bwMode="hidden">
            <a:xfrm>
              <a:off x="0" y="1545"/>
              <a:ext cx="762" cy="107"/>
            </a:xfrm>
            <a:custGeom>
              <a:avLst/>
              <a:gdLst/>
              <a:ahLst/>
              <a:cxnLst>
                <a:cxn ang="0">
                  <a:pos x="460" y="66"/>
                </a:cxn>
                <a:cxn ang="0">
                  <a:pos x="759" y="0"/>
                </a:cxn>
                <a:cxn ang="0">
                  <a:pos x="496" y="36"/>
                </a:cxn>
                <a:cxn ang="0">
                  <a:pos x="138" y="48"/>
                </a:cxn>
                <a:cxn ang="0">
                  <a:pos x="0" y="78"/>
                </a:cxn>
                <a:cxn ang="0">
                  <a:pos x="0" y="107"/>
                </a:cxn>
                <a:cxn ang="0">
                  <a:pos x="96" y="89"/>
                </a:cxn>
                <a:cxn ang="0">
                  <a:pos x="460" y="66"/>
                </a:cxn>
                <a:cxn ang="0">
                  <a:pos x="460" y="66"/>
                </a:cxn>
              </a:cxnLst>
              <a:rect l="0" t="0" r="r" b="b"/>
              <a:pathLst>
                <a:path w="759" h="107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lnTo>
                    <a:pt x="460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3" name="Freeform 11"/>
            <p:cNvSpPr>
              <a:spLocks/>
            </p:cNvSpPr>
            <p:nvPr/>
          </p:nvSpPr>
          <p:spPr bwMode="hidden">
            <a:xfrm>
              <a:off x="2314" y="3431"/>
              <a:ext cx="3182" cy="745"/>
            </a:xfrm>
            <a:custGeom>
              <a:avLst/>
              <a:gdLst/>
              <a:ahLst/>
              <a:cxnLst>
                <a:cxn ang="0">
                  <a:pos x="1387" y="239"/>
                </a:cxn>
                <a:cxn ang="0">
                  <a:pos x="1734" y="233"/>
                </a:cxn>
                <a:cxn ang="0">
                  <a:pos x="2087" y="251"/>
                </a:cxn>
                <a:cxn ang="0">
                  <a:pos x="2505" y="233"/>
                </a:cxn>
                <a:cxn ang="0">
                  <a:pos x="3169" y="204"/>
                </a:cxn>
                <a:cxn ang="0">
                  <a:pos x="3115" y="186"/>
                </a:cxn>
                <a:cxn ang="0">
                  <a:pos x="2422" y="221"/>
                </a:cxn>
                <a:cxn ang="0">
                  <a:pos x="2003" y="221"/>
                </a:cxn>
                <a:cxn ang="0">
                  <a:pos x="1459" y="186"/>
                </a:cxn>
                <a:cxn ang="0">
                  <a:pos x="1543" y="168"/>
                </a:cxn>
                <a:cxn ang="0">
                  <a:pos x="2039" y="0"/>
                </a:cxn>
                <a:cxn ang="0">
                  <a:pos x="1961" y="24"/>
                </a:cxn>
                <a:cxn ang="0">
                  <a:pos x="1836" y="66"/>
                </a:cxn>
                <a:cxn ang="0">
                  <a:pos x="1602" y="138"/>
                </a:cxn>
                <a:cxn ang="0">
                  <a:pos x="1339" y="198"/>
                </a:cxn>
                <a:cxn ang="0">
                  <a:pos x="1268" y="251"/>
                </a:cxn>
                <a:cxn ang="0">
                  <a:pos x="765" y="413"/>
                </a:cxn>
                <a:cxn ang="0">
                  <a:pos x="335" y="503"/>
                </a:cxn>
                <a:cxn ang="0">
                  <a:pos x="0" y="617"/>
                </a:cxn>
                <a:cxn ang="0">
                  <a:pos x="299" y="539"/>
                </a:cxn>
                <a:cxn ang="0">
                  <a:pos x="735" y="449"/>
                </a:cxn>
                <a:cxn ang="0">
                  <a:pos x="1178" y="311"/>
                </a:cxn>
                <a:cxn ang="0">
                  <a:pos x="981" y="491"/>
                </a:cxn>
                <a:cxn ang="0">
                  <a:pos x="867" y="743"/>
                </a:cxn>
                <a:cxn ang="0">
                  <a:pos x="861" y="743"/>
                </a:cxn>
                <a:cxn ang="0">
                  <a:pos x="933" y="743"/>
                </a:cxn>
                <a:cxn ang="0">
                  <a:pos x="1022" y="497"/>
                </a:cxn>
                <a:cxn ang="0">
                  <a:pos x="1297" y="281"/>
                </a:cxn>
                <a:cxn ang="0">
                  <a:pos x="1531" y="449"/>
                </a:cxn>
                <a:cxn ang="0">
                  <a:pos x="1770" y="677"/>
                </a:cxn>
                <a:cxn ang="0">
                  <a:pos x="1854" y="743"/>
                </a:cxn>
                <a:cxn ang="0">
                  <a:pos x="1919" y="743"/>
                </a:cxn>
                <a:cxn ang="0">
                  <a:pos x="1692" y="527"/>
                </a:cxn>
                <a:cxn ang="0">
                  <a:pos x="1387" y="239"/>
                </a:cxn>
                <a:cxn ang="0">
                  <a:pos x="1387" y="239"/>
                </a:cxn>
              </a:cxnLst>
              <a:rect l="0" t="0" r="r" b="b"/>
              <a:pathLst>
                <a:path w="3169" h="743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lnTo>
                    <a:pt x="1387" y="239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4" name="Rectangle 12"/>
            <p:cNvSpPr>
              <a:spLocks noChangeArrowheads="1"/>
            </p:cNvSpPr>
            <p:nvPr/>
          </p:nvSpPr>
          <p:spPr bwMode="hidden">
            <a:xfrm>
              <a:off x="192" y="127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5" name="Rectangle 13"/>
            <p:cNvSpPr>
              <a:spLocks noChangeArrowheads="1"/>
            </p:cNvSpPr>
            <p:nvPr/>
          </p:nvSpPr>
          <p:spPr bwMode="hidden">
            <a:xfrm>
              <a:off x="204" y="131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6" name="Freeform 14"/>
            <p:cNvSpPr>
              <a:spLocks/>
            </p:cNvSpPr>
            <p:nvPr/>
          </p:nvSpPr>
          <p:spPr bwMode="hidden">
            <a:xfrm>
              <a:off x="0" y="4032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7" name="Freeform 15"/>
            <p:cNvSpPr>
              <a:spLocks/>
            </p:cNvSpPr>
            <p:nvPr/>
          </p:nvSpPr>
          <p:spPr bwMode="hidden">
            <a:xfrm>
              <a:off x="0" y="4032"/>
              <a:ext cx="5760" cy="336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8" name="Freeform 16"/>
            <p:cNvSpPr>
              <a:spLocks/>
            </p:cNvSpPr>
            <p:nvPr/>
          </p:nvSpPr>
          <p:spPr bwMode="hidden">
            <a:xfrm>
              <a:off x="0" y="0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56078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9" name="Freeform 17"/>
            <p:cNvSpPr>
              <a:spLocks/>
            </p:cNvSpPr>
            <p:nvPr/>
          </p:nvSpPr>
          <p:spPr bwMode="hidden">
            <a:xfrm>
              <a:off x="509" y="229"/>
              <a:ext cx="3188" cy="2024"/>
            </a:xfrm>
            <a:custGeom>
              <a:avLst/>
              <a:gdLst/>
              <a:ahLst/>
              <a:cxnLst>
                <a:cxn ang="0">
                  <a:pos x="871" y="1423"/>
                </a:cxn>
                <a:cxn ang="0">
                  <a:pos x="907" y="1393"/>
                </a:cxn>
                <a:cxn ang="0">
                  <a:pos x="991" y="1320"/>
                </a:cxn>
                <a:cxn ang="0">
                  <a:pos x="1033" y="1297"/>
                </a:cxn>
                <a:cxn ang="0">
                  <a:pos x="1086" y="1249"/>
                </a:cxn>
                <a:cxn ang="0">
                  <a:pos x="1123" y="1219"/>
                </a:cxn>
                <a:cxn ang="0">
                  <a:pos x="1057" y="1153"/>
                </a:cxn>
                <a:cxn ang="0">
                  <a:pos x="877" y="1021"/>
                </a:cxn>
                <a:cxn ang="0">
                  <a:pos x="655" y="907"/>
                </a:cxn>
                <a:cxn ang="0">
                  <a:pos x="655" y="846"/>
                </a:cxn>
                <a:cxn ang="0">
                  <a:pos x="643" y="708"/>
                </a:cxn>
                <a:cxn ang="0">
                  <a:pos x="552" y="642"/>
                </a:cxn>
                <a:cxn ang="0">
                  <a:pos x="510" y="570"/>
                </a:cxn>
                <a:cxn ang="0">
                  <a:pos x="637" y="564"/>
                </a:cxn>
                <a:cxn ang="0">
                  <a:pos x="763" y="570"/>
                </a:cxn>
                <a:cxn ang="0">
                  <a:pos x="1091" y="850"/>
                </a:cxn>
                <a:cxn ang="0">
                  <a:pos x="1009" y="566"/>
                </a:cxn>
                <a:cxn ang="0">
                  <a:pos x="1054" y="265"/>
                </a:cxn>
                <a:cxn ang="0">
                  <a:pos x="1249" y="0"/>
                </a:cxn>
                <a:cxn ang="0">
                  <a:pos x="1466" y="292"/>
                </a:cxn>
                <a:cxn ang="0">
                  <a:pos x="1475" y="548"/>
                </a:cxn>
                <a:cxn ang="0">
                  <a:pos x="1567" y="630"/>
                </a:cxn>
                <a:cxn ang="0">
                  <a:pos x="1795" y="365"/>
                </a:cxn>
                <a:cxn ang="0">
                  <a:pos x="2245" y="150"/>
                </a:cxn>
                <a:cxn ang="0">
                  <a:pos x="2618" y="180"/>
                </a:cxn>
                <a:cxn ang="0">
                  <a:pos x="3050" y="150"/>
                </a:cxn>
                <a:cxn ang="0">
                  <a:pos x="3140" y="210"/>
                </a:cxn>
                <a:cxn ang="0">
                  <a:pos x="2990" y="210"/>
                </a:cxn>
                <a:cxn ang="0">
                  <a:pos x="2834" y="377"/>
                </a:cxn>
                <a:cxn ang="0">
                  <a:pos x="2702" y="648"/>
                </a:cxn>
                <a:cxn ang="0">
                  <a:pos x="2582" y="828"/>
                </a:cxn>
                <a:cxn ang="0">
                  <a:pos x="2234" y="1009"/>
                </a:cxn>
                <a:cxn ang="0">
                  <a:pos x="1963" y="1075"/>
                </a:cxn>
                <a:cxn ang="0">
                  <a:pos x="2257" y="1111"/>
                </a:cxn>
                <a:cxn ang="0">
                  <a:pos x="2600" y="1207"/>
                </a:cxn>
                <a:cxn ang="0">
                  <a:pos x="2894" y="1441"/>
                </a:cxn>
                <a:cxn ang="0">
                  <a:pos x="3122" y="1555"/>
                </a:cxn>
                <a:cxn ang="0">
                  <a:pos x="3032" y="1585"/>
                </a:cxn>
                <a:cxn ang="0">
                  <a:pos x="3008" y="1591"/>
                </a:cxn>
                <a:cxn ang="0">
                  <a:pos x="2960" y="1597"/>
                </a:cxn>
                <a:cxn ang="0">
                  <a:pos x="2882" y="1609"/>
                </a:cxn>
                <a:cxn ang="0">
                  <a:pos x="2846" y="1609"/>
                </a:cxn>
                <a:cxn ang="0">
                  <a:pos x="2774" y="1615"/>
                </a:cxn>
                <a:cxn ang="0">
                  <a:pos x="2726" y="1621"/>
                </a:cxn>
                <a:cxn ang="0">
                  <a:pos x="2708" y="1621"/>
                </a:cxn>
                <a:cxn ang="0">
                  <a:pos x="2594" y="1657"/>
                </a:cxn>
                <a:cxn ang="0">
                  <a:pos x="2533" y="1663"/>
                </a:cxn>
                <a:cxn ang="0">
                  <a:pos x="2444" y="1675"/>
                </a:cxn>
                <a:cxn ang="0">
                  <a:pos x="2378" y="1687"/>
                </a:cxn>
                <a:cxn ang="0">
                  <a:pos x="2360" y="1705"/>
                </a:cxn>
                <a:cxn ang="0">
                  <a:pos x="2305" y="1687"/>
                </a:cxn>
                <a:cxn ang="0">
                  <a:pos x="2263" y="1663"/>
                </a:cxn>
                <a:cxn ang="0">
                  <a:pos x="2017" y="1585"/>
                </a:cxn>
                <a:cxn ang="0">
                  <a:pos x="1711" y="1453"/>
                </a:cxn>
                <a:cxn ang="0">
                  <a:pos x="1880" y="1844"/>
                </a:cxn>
                <a:cxn ang="0">
                  <a:pos x="1771" y="1922"/>
                </a:cxn>
                <a:cxn ang="0">
                  <a:pos x="1531" y="1753"/>
                </a:cxn>
                <a:cxn ang="0">
                  <a:pos x="1411" y="1477"/>
                </a:cxn>
                <a:cxn ang="0">
                  <a:pos x="1219" y="1291"/>
                </a:cxn>
                <a:cxn ang="0">
                  <a:pos x="127" y="2006"/>
                </a:cxn>
                <a:cxn ang="0">
                  <a:pos x="865" y="1429"/>
                </a:cxn>
              </a:cxnLst>
              <a:rect l="0" t="0" r="r" b="b"/>
              <a:pathLst>
                <a:path w="3188" h="2024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lnTo>
                    <a:pt x="865" y="142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50" name="Freeform 18"/>
            <p:cNvSpPr>
              <a:spLocks/>
            </p:cNvSpPr>
            <p:nvPr/>
          </p:nvSpPr>
          <p:spPr bwMode="hidden">
            <a:xfrm>
              <a:off x="1344" y="293"/>
              <a:ext cx="2144" cy="1787"/>
            </a:xfrm>
            <a:custGeom>
              <a:avLst/>
              <a:gdLst/>
              <a:ahLst/>
              <a:cxnLst>
                <a:cxn ang="0">
                  <a:pos x="318" y="1078"/>
                </a:cxn>
                <a:cxn ang="0">
                  <a:pos x="217" y="928"/>
                </a:cxn>
                <a:cxn ang="0">
                  <a:pos x="102" y="808"/>
                </a:cxn>
                <a:cxn ang="0">
                  <a:pos x="36" y="742"/>
                </a:cxn>
                <a:cxn ang="0">
                  <a:pos x="0" y="700"/>
                </a:cxn>
                <a:cxn ang="0">
                  <a:pos x="270" y="958"/>
                </a:cxn>
                <a:cxn ang="0">
                  <a:pos x="294" y="1006"/>
                </a:cxn>
                <a:cxn ang="0">
                  <a:pos x="367" y="670"/>
                </a:cxn>
                <a:cxn ang="0">
                  <a:pos x="379" y="411"/>
                </a:cxn>
                <a:cxn ang="0">
                  <a:pos x="347" y="118"/>
                </a:cxn>
                <a:cxn ang="0">
                  <a:pos x="393" y="0"/>
                </a:cxn>
                <a:cxn ang="0">
                  <a:pos x="397" y="357"/>
                </a:cxn>
                <a:cxn ang="0">
                  <a:pos x="421" y="609"/>
                </a:cxn>
                <a:cxn ang="0">
                  <a:pos x="385" y="826"/>
                </a:cxn>
                <a:cxn ang="0">
                  <a:pos x="385" y="1036"/>
                </a:cxn>
                <a:cxn ang="0">
                  <a:pos x="877" y="784"/>
                </a:cxn>
                <a:cxn ang="0">
                  <a:pos x="1309" y="555"/>
                </a:cxn>
                <a:cxn ang="0">
                  <a:pos x="1802" y="249"/>
                </a:cxn>
                <a:cxn ang="0">
                  <a:pos x="2096" y="69"/>
                </a:cxn>
                <a:cxn ang="0">
                  <a:pos x="1814" y="279"/>
                </a:cxn>
                <a:cxn ang="0">
                  <a:pos x="1453" y="501"/>
                </a:cxn>
                <a:cxn ang="0">
                  <a:pos x="1123" y="700"/>
                </a:cxn>
                <a:cxn ang="0">
                  <a:pos x="739" y="898"/>
                </a:cxn>
                <a:cxn ang="0">
                  <a:pos x="463" y="1084"/>
                </a:cxn>
                <a:cxn ang="0">
                  <a:pos x="817" y="1193"/>
                </a:cxn>
                <a:cxn ang="0">
                  <a:pos x="1285" y="1187"/>
                </a:cxn>
                <a:cxn ang="0">
                  <a:pos x="1916" y="1396"/>
                </a:cxn>
                <a:cxn ang="0">
                  <a:pos x="2144" y="1420"/>
                </a:cxn>
                <a:cxn ang="0">
                  <a:pos x="1814" y="1408"/>
                </a:cxn>
                <a:cxn ang="0">
                  <a:pos x="1435" y="1288"/>
                </a:cxn>
                <a:cxn ang="0">
                  <a:pos x="1219" y="1229"/>
                </a:cxn>
                <a:cxn ang="0">
                  <a:pos x="799" y="1223"/>
                </a:cxn>
                <a:cxn ang="0">
                  <a:pos x="505" y="1145"/>
                </a:cxn>
                <a:cxn ang="0">
                  <a:pos x="733" y="1378"/>
                </a:cxn>
                <a:cxn ang="0">
                  <a:pos x="877" y="1619"/>
                </a:cxn>
                <a:cxn ang="0">
                  <a:pos x="1009" y="1787"/>
                </a:cxn>
                <a:cxn ang="0">
                  <a:pos x="817" y="1607"/>
                </a:cxn>
                <a:cxn ang="0">
                  <a:pos x="673" y="1372"/>
                </a:cxn>
                <a:cxn ang="0">
                  <a:pos x="415" y="1109"/>
                </a:cxn>
                <a:cxn ang="0">
                  <a:pos x="318" y="1078"/>
                </a:cxn>
                <a:cxn ang="0">
                  <a:pos x="318" y="1078"/>
                </a:cxn>
              </a:cxnLst>
              <a:rect l="0" t="0" r="r" b="b"/>
              <a:pathLst>
                <a:path w="2144" h="1787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lnTo>
                    <a:pt x="318" y="107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51" name="Freeform 19"/>
            <p:cNvSpPr>
              <a:spLocks/>
            </p:cNvSpPr>
            <p:nvPr/>
          </p:nvSpPr>
          <p:spPr bwMode="hidden">
            <a:xfrm>
              <a:off x="2932" y="1728"/>
              <a:ext cx="2828" cy="2366"/>
            </a:xfrm>
            <a:custGeom>
              <a:avLst/>
              <a:gdLst/>
              <a:ahLst/>
              <a:cxnLst>
                <a:cxn ang="0">
                  <a:pos x="1814" y="606"/>
                </a:cxn>
                <a:cxn ang="0">
                  <a:pos x="1615" y="252"/>
                </a:cxn>
                <a:cxn ang="0">
                  <a:pos x="1345" y="132"/>
                </a:cxn>
                <a:cxn ang="0">
                  <a:pos x="1381" y="492"/>
                </a:cxn>
                <a:cxn ang="0">
                  <a:pos x="955" y="221"/>
                </a:cxn>
                <a:cxn ang="0">
                  <a:pos x="877" y="161"/>
                </a:cxn>
                <a:cxn ang="0">
                  <a:pos x="841" y="167"/>
                </a:cxn>
                <a:cxn ang="0">
                  <a:pos x="720" y="161"/>
                </a:cxn>
                <a:cxn ang="0">
                  <a:pos x="613" y="144"/>
                </a:cxn>
                <a:cxn ang="0">
                  <a:pos x="492" y="161"/>
                </a:cxn>
                <a:cxn ang="0">
                  <a:pos x="432" y="150"/>
                </a:cxn>
                <a:cxn ang="0">
                  <a:pos x="342" y="138"/>
                </a:cxn>
                <a:cxn ang="0">
                  <a:pos x="246" y="126"/>
                </a:cxn>
                <a:cxn ang="0">
                  <a:pos x="174" y="114"/>
                </a:cxn>
                <a:cxn ang="0">
                  <a:pos x="216" y="240"/>
                </a:cxn>
                <a:cxn ang="0">
                  <a:pos x="607" y="588"/>
                </a:cxn>
                <a:cxn ang="0">
                  <a:pos x="1177" y="817"/>
                </a:cxn>
                <a:cxn ang="0">
                  <a:pos x="972" y="871"/>
                </a:cxn>
                <a:cxn ang="0">
                  <a:pos x="492" y="1111"/>
                </a:cxn>
                <a:cxn ang="0">
                  <a:pos x="276" y="1441"/>
                </a:cxn>
                <a:cxn ang="0">
                  <a:pos x="42" y="1441"/>
                </a:cxn>
                <a:cxn ang="0">
                  <a:pos x="367" y="1585"/>
                </a:cxn>
                <a:cxn ang="0">
                  <a:pos x="949" y="1712"/>
                </a:cxn>
                <a:cxn ang="0">
                  <a:pos x="1519" y="1537"/>
                </a:cxn>
                <a:cxn ang="0">
                  <a:pos x="1735" y="1513"/>
                </a:cxn>
                <a:cxn ang="0">
                  <a:pos x="1723" y="1802"/>
                </a:cxn>
                <a:cxn ang="0">
                  <a:pos x="2042" y="2229"/>
                </a:cxn>
                <a:cxn ang="0">
                  <a:pos x="2191" y="2133"/>
                </a:cxn>
                <a:cxn ang="0">
                  <a:pos x="2270" y="1970"/>
                </a:cxn>
                <a:cxn ang="0">
                  <a:pos x="2233" y="1573"/>
                </a:cxn>
                <a:cxn ang="0">
                  <a:pos x="2294" y="1483"/>
                </a:cxn>
                <a:cxn ang="0">
                  <a:pos x="2588" y="1688"/>
                </a:cxn>
                <a:cxn ang="0">
                  <a:pos x="2695" y="1682"/>
                </a:cxn>
                <a:cxn ang="0">
                  <a:pos x="2588" y="1543"/>
                </a:cxn>
                <a:cxn ang="0">
                  <a:pos x="2510" y="1357"/>
                </a:cxn>
                <a:cxn ang="0">
                  <a:pos x="2354" y="1184"/>
                </a:cxn>
                <a:cxn ang="0">
                  <a:pos x="2102" y="931"/>
                </a:cxn>
                <a:cxn ang="0">
                  <a:pos x="2137" y="907"/>
                </a:cxn>
                <a:cxn ang="0">
                  <a:pos x="2215" y="871"/>
                </a:cxn>
                <a:cxn ang="0">
                  <a:pos x="2324" y="817"/>
                </a:cxn>
                <a:cxn ang="0">
                  <a:pos x="2372" y="787"/>
                </a:cxn>
                <a:cxn ang="0">
                  <a:pos x="2078" y="865"/>
                </a:cxn>
              </a:cxnLst>
              <a:rect l="0" t="0" r="r" b="b"/>
              <a:pathLst>
                <a:path w="2828" h="2366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52" name="Freeform 20"/>
            <p:cNvSpPr>
              <a:spLocks/>
            </p:cNvSpPr>
            <p:nvPr/>
          </p:nvSpPr>
          <p:spPr bwMode="hidden">
            <a:xfrm>
              <a:off x="3160" y="1860"/>
              <a:ext cx="2162" cy="1934"/>
            </a:xfrm>
            <a:custGeom>
              <a:avLst/>
              <a:gdLst/>
              <a:ahLst/>
              <a:cxnLst>
                <a:cxn ang="0">
                  <a:pos x="1842" y="851"/>
                </a:cxn>
                <a:cxn ang="0">
                  <a:pos x="1937" y="1019"/>
                </a:cxn>
                <a:cxn ang="0">
                  <a:pos x="2051" y="1168"/>
                </a:cxn>
                <a:cxn ang="0">
                  <a:pos x="2117" y="1246"/>
                </a:cxn>
                <a:cxn ang="0">
                  <a:pos x="2153" y="1294"/>
                </a:cxn>
                <a:cxn ang="0">
                  <a:pos x="1889" y="977"/>
                </a:cxn>
                <a:cxn ang="0">
                  <a:pos x="1860" y="929"/>
                </a:cxn>
                <a:cxn ang="0">
                  <a:pos x="1782" y="1240"/>
                </a:cxn>
                <a:cxn ang="0">
                  <a:pos x="1770" y="1486"/>
                </a:cxn>
                <a:cxn ang="0">
                  <a:pos x="1818" y="1906"/>
                </a:cxn>
                <a:cxn ang="0">
                  <a:pos x="1788" y="1930"/>
                </a:cxn>
                <a:cxn ang="0">
                  <a:pos x="1746" y="1534"/>
                </a:cxn>
                <a:cxn ang="0">
                  <a:pos x="1728" y="1288"/>
                </a:cxn>
                <a:cxn ang="0">
                  <a:pos x="1764" y="1085"/>
                </a:cxn>
                <a:cxn ang="0">
                  <a:pos x="1770" y="875"/>
                </a:cxn>
                <a:cxn ang="0">
                  <a:pos x="1268" y="1007"/>
                </a:cxn>
                <a:cxn ang="0">
                  <a:pos x="825" y="1132"/>
                </a:cxn>
                <a:cxn ang="0">
                  <a:pos x="323" y="1312"/>
                </a:cxn>
                <a:cxn ang="0">
                  <a:pos x="18" y="1420"/>
                </a:cxn>
                <a:cxn ang="0">
                  <a:pos x="311" y="1282"/>
                </a:cxn>
                <a:cxn ang="0">
                  <a:pos x="682" y="1144"/>
                </a:cxn>
                <a:cxn ang="0">
                  <a:pos x="1022" y="1037"/>
                </a:cxn>
                <a:cxn ang="0">
                  <a:pos x="1411" y="929"/>
                </a:cxn>
                <a:cxn ang="0">
                  <a:pos x="1692" y="815"/>
                </a:cxn>
                <a:cxn ang="0">
                  <a:pos x="1333" y="623"/>
                </a:cxn>
                <a:cxn ang="0">
                  <a:pos x="861" y="515"/>
                </a:cxn>
                <a:cxn ang="0">
                  <a:pos x="227" y="161"/>
                </a:cxn>
                <a:cxn ang="0">
                  <a:pos x="0" y="83"/>
                </a:cxn>
                <a:cxn ang="0">
                  <a:pos x="329" y="179"/>
                </a:cxn>
                <a:cxn ang="0">
                  <a:pos x="712" y="383"/>
                </a:cxn>
                <a:cxn ang="0">
                  <a:pos x="933" y="491"/>
                </a:cxn>
                <a:cxn ang="0">
                  <a:pos x="1351" y="593"/>
                </a:cxn>
                <a:cxn ang="0">
                  <a:pos x="1650" y="743"/>
                </a:cxn>
                <a:cxn ang="0">
                  <a:pos x="1423" y="461"/>
                </a:cxn>
                <a:cxn ang="0">
                  <a:pos x="1286" y="191"/>
                </a:cxn>
                <a:cxn ang="0">
                  <a:pos x="1154" y="0"/>
                </a:cxn>
                <a:cxn ang="0">
                  <a:pos x="1339" y="215"/>
                </a:cxn>
                <a:cxn ang="0">
                  <a:pos x="1489" y="485"/>
                </a:cxn>
                <a:cxn ang="0">
                  <a:pos x="1746" y="803"/>
                </a:cxn>
                <a:cxn ang="0">
                  <a:pos x="1842" y="851"/>
                </a:cxn>
                <a:cxn ang="0">
                  <a:pos x="1842" y="851"/>
                </a:cxn>
              </a:cxnLst>
              <a:rect l="0" t="0" r="r" b="b"/>
              <a:pathLst>
                <a:path w="2153" h="1930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lnTo>
                    <a:pt x="1842" y="85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453" name="Rectangle 2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8454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8455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8456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8457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901F6804-A401-4701-ABF3-708EAC48D91F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Adventure Works Communication Training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Basic Training Series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ple">
  <a:themeElements>
    <a:clrScheme name="Maple 1">
      <a:dk1>
        <a:srgbClr val="BB5F03"/>
      </a:dk1>
      <a:lt1>
        <a:srgbClr val="FFFFFF"/>
      </a:lt1>
      <a:dk2>
        <a:srgbClr val="993300"/>
      </a:dk2>
      <a:lt2>
        <a:srgbClr val="FEEC94"/>
      </a:lt2>
      <a:accent1>
        <a:srgbClr val="FF9900"/>
      </a:accent1>
      <a:accent2>
        <a:srgbClr val="B76A03"/>
      </a:accent2>
      <a:accent3>
        <a:srgbClr val="CAADAA"/>
      </a:accent3>
      <a:accent4>
        <a:srgbClr val="DADADA"/>
      </a:accent4>
      <a:accent5>
        <a:srgbClr val="FFCAAA"/>
      </a:accent5>
      <a:accent6>
        <a:srgbClr val="A65F02"/>
      </a:accent6>
      <a:hlink>
        <a:srgbClr val="FFFFCC"/>
      </a:hlink>
      <a:folHlink>
        <a:srgbClr val="CCCC00"/>
      </a:folHlink>
    </a:clrScheme>
    <a:fontScheme name="Mapl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Maple 1">
        <a:dk1>
          <a:srgbClr val="BB5F03"/>
        </a:dk1>
        <a:lt1>
          <a:srgbClr val="FFFFFF"/>
        </a:lt1>
        <a:dk2>
          <a:srgbClr val="993300"/>
        </a:dk2>
        <a:lt2>
          <a:srgbClr val="FEEC94"/>
        </a:lt2>
        <a:accent1>
          <a:srgbClr val="FF9900"/>
        </a:accent1>
        <a:accent2>
          <a:srgbClr val="B76A03"/>
        </a:accent2>
        <a:accent3>
          <a:srgbClr val="CAADAA"/>
        </a:accent3>
        <a:accent4>
          <a:srgbClr val="DADADA"/>
        </a:accent4>
        <a:accent5>
          <a:srgbClr val="FFCAAA"/>
        </a:accent5>
        <a:accent6>
          <a:srgbClr val="A65F02"/>
        </a:accent6>
        <a:hlink>
          <a:srgbClr val="FFFFCC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2">
        <a:dk1>
          <a:srgbClr val="EA9306"/>
        </a:dk1>
        <a:lt1>
          <a:srgbClr val="FFFFFF"/>
        </a:lt1>
        <a:dk2>
          <a:srgbClr val="FAC120"/>
        </a:dk2>
        <a:lt2>
          <a:srgbClr val="FFFDD1"/>
        </a:lt2>
        <a:accent1>
          <a:srgbClr val="CC6600"/>
        </a:accent1>
        <a:accent2>
          <a:srgbClr val="FF9933"/>
        </a:accent2>
        <a:accent3>
          <a:srgbClr val="FCDDAB"/>
        </a:accent3>
        <a:accent4>
          <a:srgbClr val="DADADA"/>
        </a:accent4>
        <a:accent5>
          <a:srgbClr val="E2B8AA"/>
        </a:accent5>
        <a:accent6>
          <a:srgbClr val="E78A2D"/>
        </a:accent6>
        <a:hlink>
          <a:srgbClr val="A50021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3">
        <a:dk1>
          <a:srgbClr val="000000"/>
        </a:dk1>
        <a:lt1>
          <a:srgbClr val="FFFFCC"/>
        </a:lt1>
        <a:dk2>
          <a:srgbClr val="A26D18"/>
        </a:dk2>
        <a:lt2>
          <a:srgbClr val="F9D793"/>
        </a:lt2>
        <a:accent1>
          <a:srgbClr val="FFD05B"/>
        </a:accent1>
        <a:accent2>
          <a:srgbClr val="FEE1A8"/>
        </a:accent2>
        <a:accent3>
          <a:srgbClr val="FFFFE2"/>
        </a:accent3>
        <a:accent4>
          <a:srgbClr val="000000"/>
        </a:accent4>
        <a:accent5>
          <a:srgbClr val="FFE4B5"/>
        </a:accent5>
        <a:accent6>
          <a:srgbClr val="E6CC98"/>
        </a:accent6>
        <a:hlink>
          <a:srgbClr val="FF0000"/>
        </a:hlink>
        <a:folHlink>
          <a:srgbClr val="CC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ple 4">
        <a:dk1>
          <a:srgbClr val="008000"/>
        </a:dk1>
        <a:lt1>
          <a:srgbClr val="FFFFFF"/>
        </a:lt1>
        <a:dk2>
          <a:srgbClr val="005800"/>
        </a:dk2>
        <a:lt2>
          <a:srgbClr val="FFFFCC"/>
        </a:lt2>
        <a:accent1>
          <a:srgbClr val="00CC99"/>
        </a:accent1>
        <a:accent2>
          <a:srgbClr val="007825"/>
        </a:accent2>
        <a:accent3>
          <a:srgbClr val="AAB4AA"/>
        </a:accent3>
        <a:accent4>
          <a:srgbClr val="DADADA"/>
        </a:accent4>
        <a:accent5>
          <a:srgbClr val="AAE2CA"/>
        </a:accent5>
        <a:accent6>
          <a:srgbClr val="006C20"/>
        </a:accent6>
        <a:hlink>
          <a:srgbClr val="9966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5">
        <a:dk1>
          <a:srgbClr val="56925A"/>
        </a:dk1>
        <a:lt1>
          <a:srgbClr val="FFFFFF"/>
        </a:lt1>
        <a:dk2>
          <a:srgbClr val="6FB56D"/>
        </a:dk2>
        <a:lt2>
          <a:srgbClr val="FFFFCC"/>
        </a:lt2>
        <a:accent1>
          <a:srgbClr val="2B877C"/>
        </a:accent1>
        <a:accent2>
          <a:srgbClr val="5A9A5F"/>
        </a:accent2>
        <a:accent3>
          <a:srgbClr val="BBD7BA"/>
        </a:accent3>
        <a:accent4>
          <a:srgbClr val="DADADA"/>
        </a:accent4>
        <a:accent5>
          <a:srgbClr val="ACC3BF"/>
        </a:accent5>
        <a:accent6>
          <a:srgbClr val="518B55"/>
        </a:accent6>
        <a:hlink>
          <a:srgbClr val="99FF33"/>
        </a:hlink>
        <a:folHlink>
          <a:srgbClr val="CC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6">
        <a:dk1>
          <a:srgbClr val="006699"/>
        </a:dk1>
        <a:lt1>
          <a:srgbClr val="FFFFFF"/>
        </a:lt1>
        <a:dk2>
          <a:srgbClr val="006666"/>
        </a:dk2>
        <a:lt2>
          <a:srgbClr val="CCECFF"/>
        </a:lt2>
        <a:accent1>
          <a:srgbClr val="00CCFF"/>
        </a:accent1>
        <a:accent2>
          <a:srgbClr val="017A83"/>
        </a:accent2>
        <a:accent3>
          <a:srgbClr val="AAB8B8"/>
        </a:accent3>
        <a:accent4>
          <a:srgbClr val="DADADA"/>
        </a:accent4>
        <a:accent5>
          <a:srgbClr val="AAE2FF"/>
        </a:accent5>
        <a:accent6>
          <a:srgbClr val="016E76"/>
        </a:accent6>
        <a:hlink>
          <a:srgbClr val="FFFFCC"/>
        </a:hlink>
        <a:folHlink>
          <a:srgbClr val="99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7">
        <a:dk1>
          <a:srgbClr val="80ACC4"/>
        </a:dk1>
        <a:lt1>
          <a:srgbClr val="FFFFFF"/>
        </a:lt1>
        <a:dk2>
          <a:srgbClr val="B3D1DF"/>
        </a:dk2>
        <a:lt2>
          <a:srgbClr val="FFFFFF"/>
        </a:lt2>
        <a:accent1>
          <a:srgbClr val="5089A8"/>
        </a:accent1>
        <a:accent2>
          <a:srgbClr val="BBC6DB"/>
        </a:accent2>
        <a:accent3>
          <a:srgbClr val="D6E5EC"/>
        </a:accent3>
        <a:accent4>
          <a:srgbClr val="DADADA"/>
        </a:accent4>
        <a:accent5>
          <a:srgbClr val="B3C4D1"/>
        </a:accent5>
        <a:accent6>
          <a:srgbClr val="A9B3C6"/>
        </a:accent6>
        <a:hlink>
          <a:srgbClr val="0000FF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8">
        <a:dk1>
          <a:srgbClr val="5700AE"/>
        </a:dk1>
        <a:lt1>
          <a:srgbClr val="FFFFFF"/>
        </a:lt1>
        <a:dk2>
          <a:srgbClr val="7301CB"/>
        </a:dk2>
        <a:lt2>
          <a:srgbClr val="C5C5FF"/>
        </a:lt2>
        <a:accent1>
          <a:srgbClr val="9999FF"/>
        </a:accent1>
        <a:accent2>
          <a:srgbClr val="7000E0"/>
        </a:accent2>
        <a:accent3>
          <a:srgbClr val="BCAAE2"/>
        </a:accent3>
        <a:accent4>
          <a:srgbClr val="DADADA"/>
        </a:accent4>
        <a:accent5>
          <a:srgbClr val="CACAFF"/>
        </a:accent5>
        <a:accent6>
          <a:srgbClr val="6500CB"/>
        </a:accent6>
        <a:hlink>
          <a:srgbClr val="99F3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9">
        <a:dk1>
          <a:srgbClr val="003366"/>
        </a:dk1>
        <a:lt1>
          <a:srgbClr val="FFFFFF"/>
        </a:lt1>
        <a:dk2>
          <a:srgbClr val="003366"/>
        </a:dk2>
        <a:lt2>
          <a:srgbClr val="CBD5DF"/>
        </a:lt2>
        <a:accent1>
          <a:srgbClr val="A9BEE9"/>
        </a:accent1>
        <a:accent2>
          <a:srgbClr val="D6E4F2"/>
        </a:accent2>
        <a:accent3>
          <a:srgbClr val="FFFFFF"/>
        </a:accent3>
        <a:accent4>
          <a:srgbClr val="002A56"/>
        </a:accent4>
        <a:accent5>
          <a:srgbClr val="D1DBF2"/>
        </a:accent5>
        <a:accent6>
          <a:srgbClr val="C2CFDB"/>
        </a:accent6>
        <a:hlink>
          <a:srgbClr val="0000CC"/>
        </a:hlink>
        <a:folHlink>
          <a:srgbClr val="8668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Maple</Template>
  <TotalTime>1</TotalTime>
  <Words>7</Words>
  <Application>Microsoft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Times New Roman</vt:lpstr>
      <vt:lpstr>Wingdings</vt:lpstr>
      <vt:lpstr>Maple</vt:lpstr>
      <vt:lpstr>Adventure Works Communication Training</vt:lpstr>
    </vt:vector>
  </TitlesOfParts>
  <Company>Adventure Works,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 Communications Traingin Basic</dc:title>
  <dc:creator>Michael Brundage</dc:creator>
  <cp:keywords>Training;</cp:keywords>
  <cp:lastModifiedBy>Julian</cp:lastModifiedBy>
  <cp:revision>1</cp:revision>
  <cp:lastPrinted>1601-01-01T00:00:00Z</cp:lastPrinted>
  <dcterms:created xsi:type="dcterms:W3CDTF">1601-01-01T00:00:00Z</dcterms:created>
  <dcterms:modified xsi:type="dcterms:W3CDTF">2006-11-16T01:56:49Z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