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71683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71684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85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86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87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88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89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0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1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2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3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4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5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6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697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1698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9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0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1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2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3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4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5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6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7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8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9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0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1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2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3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4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5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6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8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9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0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1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3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4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5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6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7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8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9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0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1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2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3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4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5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6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7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8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9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0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1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2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3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4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5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6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7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8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9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0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1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2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3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4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5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6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7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8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9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0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1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62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3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4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5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6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7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8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9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0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1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2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3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4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5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6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7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8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9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0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1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2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6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9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0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1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2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3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4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5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6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7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8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9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0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1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2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3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4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5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6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7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8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9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0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1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2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3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4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5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6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7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8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9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0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1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2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3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4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5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6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7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8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9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0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1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2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83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3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835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1836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1837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8F0BC458-8CC0-4E23-8FDA-A4D5E3F61DC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1838" name="Picture 158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E78C6-BE5A-49EE-99C6-EEF0E10F3E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7A3C-54D2-4CF7-A40A-6AA4137A48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DC38E-495B-49A7-A897-C6D5558E4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DFE0C-83B5-4EF5-844F-12CF39F768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26BA6-4320-4645-BBDE-4A58CB602D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DB660-6E10-48F0-99EA-C46B2D0469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F2429-1CE9-4BA3-9588-09B7E9482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59FEF-9588-4383-82DC-BC0BE32D0A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1BA14-90A3-4953-A93F-E83E64406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2BFE1-331D-482D-90A4-DAF016B61F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70659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70660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1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2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3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4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5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6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7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8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9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0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1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2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67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067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0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0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80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081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7081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7081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18DB7F1-C436-4AAF-82C0-2DECBD6127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081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8000">
                <a:latin typeface="Blackadder ITC" pitchFamily="82" charset="0"/>
              </a:rPr>
              <a:t>Adventure Works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981200"/>
            <a:ext cx="5943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Employee Presentation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to Adventure Works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you can expect</a:t>
            </a:r>
          </a:p>
          <a:p>
            <a:r>
              <a:rPr lang="en-US"/>
              <a:t>Who you are going to help</a:t>
            </a:r>
          </a:p>
          <a:p>
            <a:r>
              <a:rPr lang="en-US"/>
              <a:t>The Equipment</a:t>
            </a:r>
          </a:p>
          <a:p>
            <a:pPr lvl="1"/>
            <a:r>
              <a:rPr lang="en-US"/>
              <a:t>Our tools</a:t>
            </a:r>
          </a:p>
          <a:p>
            <a:pPr lvl="1"/>
            <a:r>
              <a:rPr lang="en-US"/>
              <a:t>Safety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Compass 1">
      <a:dk1>
        <a:srgbClr val="00007A"/>
      </a:dk1>
      <a:lt1>
        <a:srgbClr val="FFFFFF"/>
      </a:lt1>
      <a:dk2>
        <a:srgbClr val="000066"/>
      </a:dk2>
      <a:lt2>
        <a:srgbClr val="CCECFF"/>
      </a:lt2>
      <a:accent1>
        <a:srgbClr val="6F64C2"/>
      </a:accent1>
      <a:accent2>
        <a:srgbClr val="0089BA"/>
      </a:accent2>
      <a:accent3>
        <a:srgbClr val="AAAAB8"/>
      </a:accent3>
      <a:accent4>
        <a:srgbClr val="DADADA"/>
      </a:accent4>
      <a:accent5>
        <a:srgbClr val="BBB8DD"/>
      </a:accent5>
      <a:accent6>
        <a:srgbClr val="007CA8"/>
      </a:accent6>
      <a:hlink>
        <a:srgbClr val="66CCFF"/>
      </a:hlink>
      <a:folHlink>
        <a:srgbClr val="00CC99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</Words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Tahoma</vt:lpstr>
      <vt:lpstr>Times New Roman</vt:lpstr>
      <vt:lpstr>Wingdings</vt:lpstr>
      <vt:lpstr>Blackadder ITC</vt:lpstr>
      <vt:lpstr>Compass</vt:lpstr>
      <vt:lpstr>Adventure Works</vt:lpstr>
      <vt:lpstr>Welcome to 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Employee Presentation</dc:title>
  <dc:creator>Kim Abercrombie</dc:creator>
  <cp:keywords>Administration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