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7171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2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5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9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90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91" name="Rectangle 23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92" name="Rectangle 2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93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29CB084-6251-47A2-808C-E707CC3740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D97E05-7F17-44B4-A671-C9BBAE6421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B6357E-CEDD-4E2A-BD19-8AB8CCE89F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066B8-0D5F-4A8C-87CA-E109A9E58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B315D-AA22-451F-8418-4EE912F8FE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859BF-A665-463F-B124-F47E412E8A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DC6E7-954C-4000-9558-D8E41B1444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A48C56-221A-4F14-8BEB-7E66FE2BE2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0F5A0E-F0B9-47D1-8006-C5FF549F0B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2D940-2247-44C6-B69A-7E945F6B7E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CB61E-A10E-4CB7-BFD2-653B163863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614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5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66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67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D65D62B-20BA-4D5A-8013-7193DB5306C6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Adventure Works</a:t>
            </a:r>
            <a:br>
              <a:rPr lang="en-US"/>
            </a:br>
            <a:r>
              <a:rPr lang="en-US"/>
              <a:t>CPR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Training Series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ple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1</TotalTime>
  <Words>4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Maple</vt:lpstr>
      <vt:lpstr>Adventure Works CPR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 CPR Training</dc:title>
  <dc:creator>Lori Kane</dc:creator>
  <cp:keywords>Training;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2006-11-16T02:00:23Z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