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C01F0C-ADE6-49BF-8C81-4029C122A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1A35A-019B-4DE1-B87C-2387E538E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B14D3-5E8A-4649-9F9E-59573B4DD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76AC4-494A-40FE-B405-BD1C10E8B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1E30-47AE-4A26-B2DD-9A1E51008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BE40-40DD-453F-99EF-82ED4790F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F867F-D31D-45D2-AACD-A9F3E8A50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99B90-9C45-4A79-B6F5-62ED6C187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9BC48-496F-4AE4-BBBC-A4EA53D07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2E67C-7327-44CF-9DB9-5FDB5787E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A4247-0262-431B-B309-94D05CA85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BCAFF156-F8F5-4C4B-BBE5-B07A4D885F5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Emergency Procedures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to do when things take a turn for the worse on site</a:t>
            </a:r>
          </a:p>
        </p:txBody>
      </p:sp>
      <p:pic>
        <p:nvPicPr>
          <p:cNvPr id="5124" name="Picture 4" descr="j02119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105400"/>
            <a:ext cx="1900238" cy="116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</TotalTime>
  <Words>15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Textured</vt:lpstr>
      <vt:lpstr>Emergency Procedures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Procedures</dc:title>
  <dc:creator>Ryu Kyoung</dc:creator>
  <cp:keywords>Training;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