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6020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7FD676A-373B-4920-AC6E-4ABE00FEC3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E2553-0E62-4BE8-B5D1-775C2FD407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722A3-7E48-49B4-A246-162F099CCB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3C67C-DB02-4D98-B68E-B406D8C86C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C1C36-F15D-4D52-968F-12D8785A0E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65D8B-4FDB-470D-B0C2-170629AA3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81105-B97F-4C9C-B323-22EC1D19EE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198DE-06CB-4547-B9F7-5A737510F4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48FBA-EB89-4C71-B5D8-5CF9A8F52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FC9DD-2CFD-4523-B492-299C95F2F4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1996B-ADA6-4D14-9953-FEF4B58565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C718C329-1F8E-4497-B61E-CF15F926AAE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1143000"/>
            <a:ext cx="5257800" cy="1600200"/>
          </a:xfrm>
        </p:spPr>
        <p:txBody>
          <a:bodyPr/>
          <a:lstStyle/>
          <a:p>
            <a:r>
              <a:rPr lang="en-US" sz="4000" b="1"/>
              <a:t>Adventure Works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3576638" cy="39624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Successful Partnerships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8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Times New Roman</vt:lpstr>
      <vt:lpstr>Verdana</vt:lpstr>
      <vt:lpstr>Wingdings</vt:lpstr>
      <vt:lpstr>Tahoma</vt:lpstr>
      <vt:lpstr>Ocean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Partnerships</dc:title>
  <dc:creator>Lori Kane</dc:creator>
  <cp:keywords>Training;</cp:keywords>
  <cp:lastModifiedBy>Julian</cp:lastModifiedBy>
  <cp:revision>8</cp:revision>
  <cp:lastPrinted>1601-01-01T00:00:00Z</cp:lastPrinted>
  <dcterms:created xsi:type="dcterms:W3CDTF">1601-01-01T00:00:00Z</dcterms:created>
  <dcterms:modified xsi:type="dcterms:W3CDTF">2006-11-16T01:55:26Z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