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7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27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81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82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83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DF9435C-3556-4FF8-9862-F751218591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77A3E-77F2-4178-A3FC-D7C6B0BEF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18B2B-40E4-42EE-A594-329C945B67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AE559-1A1D-4FA0-A935-87678A119F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87533-303B-4001-8A4A-4E348B628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AA21D-078D-4994-9409-2A61FB78F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7FD6B-05D9-4E49-AE79-0E930F1EE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B8993-83BF-4371-9E4C-8CCE716CB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43CA5-7F81-4EDB-A997-C2F82EFE8B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72E7E-4333-4AE4-8B98-CAC2B4FFD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C844D-8E83-4E04-BFF5-1441EE33F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921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922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924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25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25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42CA1C4-CE23-4D46-A01F-15E46AD54F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Competitive Landscape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Differentiating Our Offerings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Globe</vt:lpstr>
      <vt:lpstr>Competitive Landscape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Landscape</dc:title>
  <dc:creator>Tamara Johnston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