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595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97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597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5975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5976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59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0102495-B7A0-4B00-BF1F-FB58DF2F0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4FAB9-C461-42C3-A427-14F5D2514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56E27-2EF2-4567-A79F-35800C824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500B7-7C3D-465C-9320-46D029AA8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82868-BB47-45EE-AC05-984E8088C0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634D7-1C9B-4254-8DB5-844894AED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BE661-7153-4C73-A468-F6629C4AE4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CAA8-27B1-4EE9-922E-0D49CCF1F9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8FF56-3FA9-4CDC-84E7-301553F63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BA00D-C18D-4A5D-995D-236904C0D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7DEB0-E606-46E0-87B5-66FB612F8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4931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2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3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4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5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6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7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8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9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1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3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4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7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8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49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5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5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249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249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9FC5D06-56A5-4280-A427-1D7CFAC7F19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143000"/>
            <a:ext cx="5257800" cy="1600200"/>
          </a:xfrm>
        </p:spPr>
        <p:txBody>
          <a:bodyPr/>
          <a:lstStyle/>
          <a:p>
            <a:r>
              <a:rPr lang="en-US" b="0"/>
              <a:t>Adventure Works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3576638" cy="3962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 Marketing Strategies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9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With Partners</dc:title>
  <dc:creator>ScubaPro</dc:creator>
  <cp:keywords>Marketing;</cp:keywords>
  <cp:lastModifiedBy>Julian</cp:lastModifiedBy>
  <cp:revision>9</cp:revision>
  <cp:lastPrinted>1601-01-01T00:00:00Z</cp:lastPrinted>
  <dcterms:created xsi:type="dcterms:W3CDTF">1601-01-01T00:00:00Z</dcterms:created>
  <dcterms:modified xsi:type="dcterms:W3CDTF">2006-11-16T01:55:17Z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