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B8C915C-A8C6-4388-834B-6D4E1A976B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763DB-AE36-416B-BDB7-421A003B0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5F849-088C-4DF8-9D04-E25986B705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74C6F-1236-4277-9676-53904A08C8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B24E8-AD72-466F-9725-30F5B8A95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14222-7881-433C-9552-D7021F6A34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63923-0FEF-4020-ACCE-0854E3EA8E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C7C9F-1E00-45D2-9D2B-87BF239C8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B8323-E7D0-4368-BCD0-4E3C60424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07F1F-CC71-4603-806B-AE210ED2E7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1E26D-4B9B-4637-B7C3-B51343043C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54E39BEF-3583-4625-86B9-3523C0DEF5C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457200"/>
            <a:ext cx="5791200" cy="2438400"/>
          </a:xfrm>
        </p:spPr>
        <p:txBody>
          <a:bodyPr/>
          <a:lstStyle/>
          <a:p>
            <a:r>
              <a:rPr lang="en-US" sz="4800" b="1"/>
              <a:t>Adventure Works</a:t>
            </a:r>
            <a:br>
              <a:rPr lang="en-US" sz="4800" b="1"/>
            </a:br>
            <a:r>
              <a:rPr lang="en-US" sz="4800" b="1"/>
              <a:t>And You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2338388" cy="25908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Partnering for a Better Future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Textured</vt:lpstr>
      <vt:lpstr>Adventure Works And You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Pitch</dc:title>
  <dc:creator>Michael Brundage</dc:creator>
  <cp:keywords>Marketing;</cp:keywords>
  <cp:lastModifiedBy>Julian</cp:lastModifiedBy>
  <cp:revision>5</cp:revision>
  <cp:lastPrinted>1601-01-01T00:00:00Z</cp:lastPrinted>
  <dcterms:created xsi:type="dcterms:W3CDTF">1601-01-01T00:00:00Z</dcterms:created>
  <dcterms:modified xsi:type="dcterms:W3CDTF">2006-11-16T01:55:04Z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