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355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3556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3570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3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4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9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2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3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9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1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2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3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4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5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6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7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8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9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0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1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2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3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4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9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0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1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2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3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4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5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6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7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8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9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0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1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2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3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4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6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7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8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9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0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1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2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3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8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9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90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1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2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3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4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5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6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7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8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9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0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1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2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3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4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70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0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707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8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9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499F5D91-16E4-4809-8340-522F7EC36B0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710" name="Picture 15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CF349-0F51-45EC-A53F-57F2E542D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B721-3969-4D0B-ACC9-C7A6F39EC0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8E36B-8D49-4DE1-9E5A-AF6C6C82F1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F25CC-17B9-4152-9803-A378FEB107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E5A4C-7D66-407E-9132-7ADB92BDFC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07BA5-18B2-4EB3-9EE8-9BB94C0A7B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0724C-EC77-4620-9DA6-B6C4120468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0AF16-7049-4DE7-B7D0-A8CA85F867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BDBEB-323B-4C5B-A8F1-469093C2E1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3D0CE-7AC4-47D2-9C47-E9F40955C9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2531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253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254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68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68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F847DA7C-4469-43A4-9A3D-C61C5036C5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68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724400"/>
            <a:ext cx="7772400" cy="1219200"/>
          </a:xfrm>
        </p:spPr>
        <p:txBody>
          <a:bodyPr/>
          <a:lstStyle/>
          <a:p>
            <a:r>
              <a:rPr lang="en-US" sz="7200"/>
              <a:t>Adventure Works</a:t>
            </a:r>
          </a:p>
        </p:txBody>
      </p:sp>
      <p:pic>
        <p:nvPicPr>
          <p:cNvPr id="4103" name="Picture 7" descr="Cannonva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600" cy="31988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3">
      <a:dk1>
        <a:srgbClr val="860000"/>
      </a:dk1>
      <a:lt1>
        <a:srgbClr val="FFFFFF"/>
      </a:lt1>
      <a:dk2>
        <a:srgbClr val="800000"/>
      </a:dk2>
      <a:lt2>
        <a:srgbClr val="FFFFCC"/>
      </a:lt2>
      <a:accent1>
        <a:srgbClr val="FF6600"/>
      </a:accent1>
      <a:accent2>
        <a:srgbClr val="FF9933"/>
      </a:accent2>
      <a:accent3>
        <a:srgbClr val="C0AAAA"/>
      </a:accent3>
      <a:accent4>
        <a:srgbClr val="DADADA"/>
      </a:accent4>
      <a:accent5>
        <a:srgbClr val="FFB8AA"/>
      </a:accent5>
      <a:accent6>
        <a:srgbClr val="E78A2D"/>
      </a:accent6>
      <a:hlink>
        <a:srgbClr val="FFCC00"/>
      </a:hlink>
      <a:folHlink>
        <a:srgbClr val="CC9900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Compass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Terry Adams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