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E72C065-1A35-4DD6-BDE4-55BDDA3D355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F5A20-A223-422D-A58F-75E93B383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FA0DB-6641-45B7-992E-5A7E22B83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65806-9695-4B33-84B8-4BE9CFE67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1480C-DD5C-4FC7-996D-4F3651D27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4B1B3-06B0-47FA-85F4-8E240B5E6A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0479B-A623-42D2-9FFE-47A2D9E3C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D97C0-4EE7-4167-889A-2DDDA6BA8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51B84-6EDE-4941-BEE6-4946A2D2AE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C660F-EA3B-489D-BC41-983B94DE07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FAEEB-9007-440B-8747-CD95827C1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53255ED8-E093-435D-9465-F7ED3FFCD6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4419600"/>
            <a:ext cx="5943600" cy="1219200"/>
          </a:xfrm>
        </p:spPr>
        <p:txBody>
          <a:bodyPr/>
          <a:lstStyle/>
          <a:p>
            <a:r>
              <a:rPr lang="en-US" sz="4800"/>
              <a:t>Adventure Works</a:t>
            </a:r>
            <a:br>
              <a:rPr lang="en-US" sz="4800"/>
            </a:br>
            <a:r>
              <a:rPr lang="en-US" sz="3200" i="1"/>
              <a:t>Marketing</a:t>
            </a:r>
          </a:p>
        </p:txBody>
      </p:sp>
      <p:pic>
        <p:nvPicPr>
          <p:cNvPr id="4103" name="Picture 7" descr="Hayman-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3206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6">
      <a:dk1>
        <a:srgbClr val="526133"/>
      </a:dk1>
      <a:lt1>
        <a:srgbClr val="FFFFFF"/>
      </a:lt1>
      <a:dk2>
        <a:srgbClr val="4E5D31"/>
      </a:dk2>
      <a:lt2>
        <a:srgbClr val="FFFFCC"/>
      </a:lt2>
      <a:accent1>
        <a:srgbClr val="99CC00"/>
      </a:accent1>
      <a:accent2>
        <a:srgbClr val="7A9505"/>
      </a:accent2>
      <a:accent3>
        <a:srgbClr val="B2B6AD"/>
      </a:accent3>
      <a:accent4>
        <a:srgbClr val="DADADA"/>
      </a:accent4>
      <a:accent5>
        <a:srgbClr val="CAE2AA"/>
      </a:accent5>
      <a:accent6>
        <a:srgbClr val="6E8704"/>
      </a:accent6>
      <a:hlink>
        <a:srgbClr val="FFCC00"/>
      </a:hlink>
      <a:folHlink>
        <a:srgbClr val="CCCC00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8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 Marketing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Erik Anderson</dc:creator>
  <cp:keywords>Marketing;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