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355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3556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7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0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1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4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5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8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3570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5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8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9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0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2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4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6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8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0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2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3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4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5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6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7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8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9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0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1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2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3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4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5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6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7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8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9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0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1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2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3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4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5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6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8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9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0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1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2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3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4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5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6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7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8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9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0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1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2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3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4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5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6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7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8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9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0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1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2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3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4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5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6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7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8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9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0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1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2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3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4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6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7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8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9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0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1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2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3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4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5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6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7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8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9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90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1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2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3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4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5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6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7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8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9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0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1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2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3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4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705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06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707" name="Rectangle 155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8" name="Rectangle 15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9" name="Rectangle 1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F6ED48AC-2134-413C-BD41-26307446146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3710" name="Picture 158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8E278-5CA7-46D3-8394-4B6A277885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CC600-9370-45AB-B122-30305898B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F6500-D184-4228-8375-21F2FD790A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6A162-BF77-4CE9-8806-BF57A24A8E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0BFFA-08BD-44AA-A2DC-E13BAC38A5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3DC76-1DD1-4970-B850-40845C777E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46DE-B93F-4535-AD2C-63EC0CDE8B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A54A5-4EDD-4F62-8209-7871AA5746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B71D3-CB96-4B7E-9BD6-E9C422983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CB1E3-269E-4F2E-91E0-E178C8E1E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2531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253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5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2546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8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2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3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2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3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4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5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6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7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8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9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0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1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2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3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4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5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6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7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8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9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0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1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2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3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4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5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6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7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8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9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0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1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2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3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4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5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6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7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9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0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1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2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3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4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5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6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7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8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9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0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1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2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3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4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5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6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7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8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9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0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1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2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3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4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5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6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7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8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9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0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2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3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4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5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6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7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8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9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0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1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2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3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4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5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6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7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8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9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0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1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2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3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4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5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6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7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8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9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0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1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2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3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4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5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6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7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8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9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0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681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682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3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4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fld id="{8C25BB4B-3F1E-419F-9F37-83D30175F4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2685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648200"/>
            <a:ext cx="7772400" cy="1219200"/>
          </a:xfrm>
        </p:spPr>
        <p:txBody>
          <a:bodyPr/>
          <a:lstStyle/>
          <a:p>
            <a:r>
              <a:rPr lang="en-US" sz="7200"/>
              <a:t>Adventure Works</a:t>
            </a:r>
          </a:p>
        </p:txBody>
      </p:sp>
      <p:pic>
        <p:nvPicPr>
          <p:cNvPr id="4103" name="Picture 7" descr="Mack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04800"/>
            <a:ext cx="5076825" cy="33051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ompass">
  <a:themeElements>
    <a:clrScheme name="Compass 5">
      <a:dk1>
        <a:srgbClr val="AC835E"/>
      </a:dk1>
      <a:lt1>
        <a:srgbClr val="FFFFFF"/>
      </a:lt1>
      <a:dk2>
        <a:srgbClr val="AE8764"/>
      </a:dk2>
      <a:lt2>
        <a:srgbClr val="FFFFCC"/>
      </a:lt2>
      <a:accent1>
        <a:srgbClr val="CC6600"/>
      </a:accent1>
      <a:accent2>
        <a:srgbClr val="FF5050"/>
      </a:accent2>
      <a:accent3>
        <a:srgbClr val="D3C3B8"/>
      </a:accent3>
      <a:accent4>
        <a:srgbClr val="DADADA"/>
      </a:accent4>
      <a:accent5>
        <a:srgbClr val="E2B8AA"/>
      </a:accent5>
      <a:accent6>
        <a:srgbClr val="E74848"/>
      </a:accent6>
      <a:hlink>
        <a:srgbClr val="FFCC99"/>
      </a:hlink>
      <a:folHlink>
        <a:srgbClr val="FF9966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7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Compass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Terry Adams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2006-11-16T02:00:45Z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