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6C40AC19-3136-4D4C-9383-35672B75B4C4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C2DA7-034C-4568-9661-C552FAEB02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04941-0054-47AB-9178-0E817D4808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F98E99-21E9-4780-96F0-F02DC0A2F6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A0F29-8D2E-4225-9890-69B3BACFD8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1DBE2-85A8-4D49-90F8-213315F7EC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09B8F6-C259-4DF6-8773-EAFB35D23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9723A-F9C6-4100-B1B0-408A077266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DC68F-65CF-4C5C-A668-7FD0B0E86F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9A9C1E-7F5F-45DC-8BBD-B091CA6A84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7AA529-C1D4-4D9D-8C0B-BCAF6F07E6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1256BEB3-7340-4589-A449-4593C202F92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304800" y="1600200"/>
            <a:ext cx="4495800" cy="1219200"/>
          </a:xfrm>
        </p:spPr>
        <p:txBody>
          <a:bodyPr/>
          <a:lstStyle/>
          <a:p>
            <a:r>
              <a:rPr lang="en-US" sz="6600"/>
              <a:t>Adventure Works</a:t>
            </a:r>
          </a:p>
        </p:txBody>
      </p:sp>
      <p:pic>
        <p:nvPicPr>
          <p:cNvPr id="4103" name="Picture 7" descr="Whitsund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676400"/>
            <a:ext cx="4162425" cy="3733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5">
      <a:dk1>
        <a:srgbClr val="AC835E"/>
      </a:dk1>
      <a:lt1>
        <a:srgbClr val="FFFFFF"/>
      </a:lt1>
      <a:dk2>
        <a:srgbClr val="AE8764"/>
      </a:dk2>
      <a:lt2>
        <a:srgbClr val="FFFFCC"/>
      </a:lt2>
      <a:accent1>
        <a:srgbClr val="CC6600"/>
      </a:accent1>
      <a:accent2>
        <a:srgbClr val="FF5050"/>
      </a:accent2>
      <a:accent3>
        <a:srgbClr val="D3C3B8"/>
      </a:accent3>
      <a:accent4>
        <a:srgbClr val="DADADA"/>
      </a:accent4>
      <a:accent5>
        <a:srgbClr val="E2B8AA"/>
      </a:accent5>
      <a:accent6>
        <a:srgbClr val="E74848"/>
      </a:accent6>
      <a:hlink>
        <a:srgbClr val="FFCC99"/>
      </a:hlink>
      <a:folHlink>
        <a:srgbClr val="FF9966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8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Eva Corets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