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0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0167E9B-3FA5-4947-91F3-B20FE2C40AF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9704" name="Picture 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CF31D-C02F-4227-B890-99F107132B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8117D-9B78-441A-BFEE-4535F33CEC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C6641-F233-4E05-B2A8-30CBE8DF09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B1C88-3090-467F-91E6-18A709BE94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21F8-1BB3-4F5E-88DB-1CCA1940A3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9500C-359A-4F3B-B48D-A911596EB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CC8FB-9BB9-41F2-A4DB-E80E4731E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93E1B6-5039-4435-A2CF-135285722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B582E-C57E-47AD-A29F-6AD8404C53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CF946-7F3D-4264-A44B-EB4B25037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FA96C782-1B7B-4638-8874-01E48BED782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2800" y="5029200"/>
            <a:ext cx="5791200" cy="1219200"/>
          </a:xfrm>
        </p:spPr>
        <p:txBody>
          <a:bodyPr/>
          <a:lstStyle/>
          <a:p>
            <a:r>
              <a:rPr lang="en-US" sz="5400"/>
              <a:t>Adventure Works</a:t>
            </a:r>
          </a:p>
        </p:txBody>
      </p:sp>
      <p:pic>
        <p:nvPicPr>
          <p:cNvPr id="4103" name="Picture 7" descr="Barbad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1000"/>
            <a:ext cx="4467225" cy="29083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6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Ocean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Lori Kane</dc:creator>
  <cp:keywords>Marketing;</cp:keywords>
  <cp:lastModifiedBy>Julian</cp:lastModifiedBy>
  <cp:revision>5</cp:revision>
  <cp:lastPrinted>1601-01-01T00:00:00Z</cp:lastPrinted>
  <dcterms:created xsi:type="dcterms:W3CDTF">1601-01-01T00:00:00Z</dcterms:created>
  <dcterms:modified xsi:type="dcterms:W3CDTF">2006-11-16T02:00:27Z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