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29699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9700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1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2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3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04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9705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06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7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970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9709" name="Rectangle 13"/>
          <p:cNvSpPr>
            <a:spLocks noGrp="1" noChangeArrowheads="1"/>
          </p:cNvSpPr>
          <p:nvPr>
            <p:ph type="dt" sz="quarter" idx="2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10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9711" name="Rectangle 1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5F7F010-9389-4482-9971-43ADE0B95835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29712" name="Picture 16" descr="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0" y="3657600"/>
            <a:ext cx="2614613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773E4A-027A-430F-AD36-A705ADD312E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E6CAABD-126E-4604-A61F-A228B105175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677AD6-554D-40BC-A76C-38F7D85C989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E831E6-EF60-4771-AD5F-0AB86C6F868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A480AE-5754-4908-82CC-F69B0A217E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D1ADED-F117-438E-96C0-3E4C2ADF150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2B6624-06D4-41B0-880C-D806DAD04DE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3F0DA0-AC5C-4CE4-880C-82A841C921B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3BD3D0-28B0-4BC1-918A-A99D176024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5F6676-4698-4619-AEFF-3807F1EA991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0276897A-B030-485D-9110-5A71D1ABEA2C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28676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28677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867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7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68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68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68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68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8686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868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7772400" cy="1219200"/>
          </a:xfrm>
        </p:spPr>
        <p:txBody>
          <a:bodyPr/>
          <a:lstStyle/>
          <a:p>
            <a:r>
              <a:rPr lang="en-US" sz="7200"/>
              <a:t>Adventure Works</a:t>
            </a:r>
          </a:p>
        </p:txBody>
      </p:sp>
      <p:pic>
        <p:nvPicPr>
          <p:cNvPr id="4103" name="Picture 7" descr="Nassau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3133725"/>
            <a:ext cx="5076825" cy="33051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6</TotalTime>
  <Words>2</Words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Garamond</vt:lpstr>
      <vt:lpstr>Times New Roman</vt:lpstr>
      <vt:lpstr>Wingdings</vt:lpstr>
      <vt:lpstr>Stream</vt:lpstr>
      <vt:lpstr>Adventure Works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Summary</dc:title>
  <dc:creator>Erik Anderson</dc:creator>
  <cp:keywords>Marketing;</cp:keywords>
  <cp:lastModifiedBy>Julian</cp:lastModifiedBy>
  <cp:revision>5</cp:revision>
  <cp:lastPrinted>1601-01-01T00:00:00Z</cp:lastPrinted>
  <dcterms:created xsi:type="dcterms:W3CDTF">1601-01-01T00:00:00Z</dcterms:created>
  <dcterms:modified xsi:type="dcterms:W3CDTF">2006-11-16T02:00:31Z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