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2771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2772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3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4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5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76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77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78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278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B0D63D7-1D41-42F4-95BE-A853956E21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C2CBD5-A501-438B-96C8-5BB0B5846C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C36E0A-3167-4DA4-83A7-1503A3AEB8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DB38C7-8F0F-4CAF-83F6-BBF3E30DBF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EB0F6D-F02E-4BA4-86F5-F4CFE2678A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455F00-3692-48E3-91BD-FB2BB4E8D98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B5CEE8-9397-4682-83A9-C92493830B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515FF0-8D83-47AF-9113-CA6D8CBCF4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D291B6-3A2B-41DF-9F10-F73265A359F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9D16A1-B6EE-4A81-8BB0-0B003C854D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D42D08-CF71-4E59-8139-C0DA13AF4B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5B02E88F-FED5-48FC-B080-10F060E872DC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1749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175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5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75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772400" cy="1219200"/>
          </a:xfrm>
        </p:spPr>
        <p:txBody>
          <a:bodyPr/>
          <a:lstStyle/>
          <a:p>
            <a:r>
              <a:rPr lang="en-US" sz="8000"/>
              <a:t>Adventure Works</a:t>
            </a:r>
          </a:p>
        </p:txBody>
      </p:sp>
      <p:pic>
        <p:nvPicPr>
          <p:cNvPr id="4103" name="Picture 7" descr="Paradise-Isl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133600"/>
            <a:ext cx="4848225" cy="31575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8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Garamond</vt:lpstr>
      <vt:lpstr>Times New Roman</vt:lpstr>
      <vt:lpstr>Wingdings</vt:lpstr>
      <vt:lpstr>Stream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Ryu Kyoung</dc:creator>
  <cp:keywords>Marketing;</cp:keywords>
  <cp:lastModifiedBy>Julian</cp:lastModifiedBy>
  <cp:revision>6</cp:revision>
  <cp:lastPrinted>1601-01-01T00:00:00Z</cp:lastPrinted>
  <dcterms:created xsi:type="dcterms:W3CDTF">1601-01-01T00:00:00Z</dcterms:created>
  <dcterms:modified xsi:type="dcterms:W3CDTF">2006-11-16T01:59:43Z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