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34819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34820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1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34823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4824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34825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26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827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482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34829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0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3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34832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3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3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34835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6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3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34838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9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4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34841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42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4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34844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45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4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34847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48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4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34850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1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52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34853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4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55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34856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7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5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34859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0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6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34862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3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6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34865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6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6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34868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9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7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34871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72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7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34874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75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7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34877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78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7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34880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81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8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34883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84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85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34886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87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88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34889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90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91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92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489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34894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95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9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3489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9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89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34900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01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0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3490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0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0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34906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07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08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3490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1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11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34912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13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14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3491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1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1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34918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19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2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3492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492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34924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25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4926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34927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34928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29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0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1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3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4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935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936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34937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38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39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0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1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2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3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4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5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6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7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8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9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50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951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952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4953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954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955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707DC3-7DB5-4452-8EEB-736D6A508E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4956" name="Picture 140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900D0-6435-4701-943F-9EA043F3D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21E33-A2A6-45B5-BCC5-A9643B26E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ADF1D-FBE2-4536-AE48-ABAC99F629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9420A-FC33-492F-ABE9-B6DC2EBA7B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9AF5A-61C7-433B-BC6D-23E1D20A17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D9466-AB57-4621-9BDA-2F3724DE79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1CF01-E1FF-48A4-A0CC-1E589064BD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ED9D2-80D9-4DA1-9540-05000C138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0E12-D542-400F-93E2-4FB24D442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7AFC4-7C39-44EB-8317-2656D6F04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33795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33796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97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33799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0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1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33802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3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4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33805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33806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0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33809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33810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11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1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33813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14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15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33816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17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18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33819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20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21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33822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23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24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33825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26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2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33828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29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30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33831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32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33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33834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35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36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33837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38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39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33840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1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4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33843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4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45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33846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47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48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33849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0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51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33852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3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54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33855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6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5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33858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59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60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33861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62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63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33864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65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66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33867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68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69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33870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1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7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7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87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3387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77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33878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79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80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3388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8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83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33884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85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86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3388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8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8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33890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91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92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3389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9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95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33896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97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98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338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01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33902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3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0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3390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07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8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0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1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2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3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4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5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6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7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9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2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3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5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6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7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8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29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930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931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33932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33933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29F24E5-CB66-4735-98EF-087D50B6CD5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i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419600"/>
            <a:ext cx="2438400" cy="1827213"/>
          </a:xfrm>
          <a:prstGeom prst="rect">
            <a:avLst/>
          </a:prstGeom>
          <a:noFill/>
        </p:spPr>
      </p:pic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8</TotalTime>
  <Words>0</Words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Tahoma</vt:lpstr>
      <vt:lpstr>Times New Roman</vt:lpstr>
      <vt:lpstr>Wingdings</vt:lpstr>
      <vt:lpstr>Arial Black</vt:lpstr>
      <vt:lpstr>Fireworks</vt:lpstr>
      <vt:lpstr>Slide 1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</dc:title>
  <dc:creator>Eva Corets</dc:creator>
  <cp:keywords>Marketing;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