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3174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8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9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8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769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770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71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772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336077-A7B4-4269-A4B4-2D5CA1B9C2E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1773" name="Picture 29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2FDBED-BC35-4A7D-A02F-ABF0D7B875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8A082C-1B98-4E54-918B-BDF5809D2A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EF8-239D-4302-B6B6-7F9A0B76B8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5DE6FD-CFBF-4718-9A8F-2E4CB687A7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FC5A18-D261-4618-93A8-5CA741CF21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A84A78-988F-4441-8703-40D8A9B08A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F72F9F-39A8-4749-8ED0-71F81A3406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CD1927-136D-4864-8F8E-A8C426C97C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904C6-FBEB-4EF0-BE99-F559369094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9DEED0-E72B-4747-B836-FF42B0F314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30723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4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5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45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46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747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23F30CC-02B9-45CF-820E-68BEB26DE8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4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685800"/>
            <a:ext cx="4343400" cy="2209800"/>
          </a:xfrm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2" name="Picture 6" descr="Hil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4419600" cy="33131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Curtain Call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Eva Corets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