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29699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0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3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7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8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9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20" name="Rectangle 2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00200"/>
            <a:ext cx="77724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21" name="Rectangle 2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22" name="Rectangle 26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23" name="Rectangle 2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24" name="Rectangle 2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9A48A8-3073-4D5C-8403-9BD291FE8283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25" name="Picture 29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58FFFD-7AB4-4C02-A4CE-FA251C3F405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8A328B-97ED-4625-8892-A20A4321C4E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2A10D4-B5BA-42AB-84BE-F4EAD776B4C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EC163-ED92-4C60-8E63-1E5FF9744A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A9C1CD-6F14-43E8-92F8-912D282A8B5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7FD59CE-5070-44B8-8437-C607B9F3DFF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84512-6623-4007-8587-10D057A243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F5707C-6379-4579-814E-77A62E78359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99245B-E802-4BF4-A4C6-85BD0D8D00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7042BB-9CA1-4861-977F-1E162B6A85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59875" cy="6858000"/>
            <a:chOff x="0" y="0"/>
            <a:chExt cx="5770" cy="4320"/>
          </a:xfrm>
        </p:grpSpPr>
        <p:sp>
          <p:nvSpPr>
            <p:cNvPr id="28675" name="Rectangle 3"/>
            <p:cNvSpPr>
              <a:spLocks noChangeArrowheads="1"/>
            </p:cNvSpPr>
            <p:nvPr userDrawn="1"/>
          </p:nvSpPr>
          <p:spPr bwMode="hidden">
            <a:xfrm>
              <a:off x="5232" y="1"/>
              <a:ext cx="528" cy="431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94118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6" name="Rectangle 4"/>
            <p:cNvSpPr>
              <a:spLocks noChangeArrowheads="1"/>
            </p:cNvSpPr>
            <p:nvPr userDrawn="1"/>
          </p:nvSpPr>
          <p:spPr bwMode="hidden">
            <a:xfrm>
              <a:off x="1056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7" name="Rectangle 5"/>
            <p:cNvSpPr>
              <a:spLocks noChangeArrowheads="1"/>
            </p:cNvSpPr>
            <p:nvPr userDrawn="1"/>
          </p:nvSpPr>
          <p:spPr bwMode="hidden">
            <a:xfrm>
              <a:off x="172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Rectangle 6"/>
            <p:cNvSpPr>
              <a:spLocks noChangeArrowheads="1"/>
            </p:cNvSpPr>
            <p:nvPr userDrawn="1"/>
          </p:nvSpPr>
          <p:spPr bwMode="hidden">
            <a:xfrm>
              <a:off x="2256" y="0"/>
              <a:ext cx="240" cy="43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Rectangle 7"/>
            <p:cNvSpPr>
              <a:spLocks noChangeArrowheads="1"/>
            </p:cNvSpPr>
            <p:nvPr userDrawn="1"/>
          </p:nvSpPr>
          <p:spPr bwMode="hidden">
            <a:xfrm>
              <a:off x="1344" y="0"/>
              <a:ext cx="38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Rectangle 8"/>
            <p:cNvSpPr>
              <a:spLocks noChangeArrowheads="1"/>
            </p:cNvSpPr>
            <p:nvPr userDrawn="1"/>
          </p:nvSpPr>
          <p:spPr bwMode="hidden">
            <a:xfrm>
              <a:off x="480" y="0"/>
              <a:ext cx="576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9"/>
            <p:cNvSpPr>
              <a:spLocks noChangeArrowheads="1"/>
            </p:cNvSpPr>
            <p:nvPr userDrawn="1"/>
          </p:nvSpPr>
          <p:spPr bwMode="hidden">
            <a:xfrm>
              <a:off x="288" y="0"/>
              <a:ext cx="19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8470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Rectangle 10"/>
            <p:cNvSpPr>
              <a:spLocks noChangeArrowheads="1"/>
            </p:cNvSpPr>
            <p:nvPr userDrawn="1"/>
          </p:nvSpPr>
          <p:spPr bwMode="hidden">
            <a:xfrm>
              <a:off x="0" y="0"/>
              <a:ext cx="288" cy="4320"/>
            </a:xfrm>
            <a:prstGeom prst="rect">
              <a:avLst/>
            </a:pr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11"/>
            <p:cNvSpPr>
              <a:spLocks noChangeArrowheads="1"/>
            </p:cNvSpPr>
            <p:nvPr userDrawn="1"/>
          </p:nvSpPr>
          <p:spPr bwMode="hidden">
            <a:xfrm>
              <a:off x="2160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Rectangle 12"/>
            <p:cNvSpPr>
              <a:spLocks noChangeArrowheads="1"/>
            </p:cNvSpPr>
            <p:nvPr userDrawn="1"/>
          </p:nvSpPr>
          <p:spPr bwMode="hidden">
            <a:xfrm>
              <a:off x="2784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13"/>
            <p:cNvSpPr>
              <a:spLocks noChangeArrowheads="1"/>
            </p:cNvSpPr>
            <p:nvPr userDrawn="1"/>
          </p:nvSpPr>
          <p:spPr bwMode="hidden">
            <a:xfrm>
              <a:off x="1248" y="0"/>
              <a:ext cx="144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Rectangle 14"/>
            <p:cNvSpPr>
              <a:spLocks noChangeArrowheads="1"/>
            </p:cNvSpPr>
            <p:nvPr userDrawn="1"/>
          </p:nvSpPr>
          <p:spPr bwMode="hidden">
            <a:xfrm>
              <a:off x="3300" y="0"/>
              <a:ext cx="252" cy="432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5"/>
            <p:cNvSpPr>
              <a:spLocks noChangeArrowheads="1"/>
            </p:cNvSpPr>
            <p:nvPr userDrawn="1"/>
          </p:nvSpPr>
          <p:spPr bwMode="hidden">
            <a:xfrm>
              <a:off x="4656" y="0"/>
              <a:ext cx="14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Rectangle 16"/>
            <p:cNvSpPr>
              <a:spLocks noChangeArrowheads="1"/>
            </p:cNvSpPr>
            <p:nvPr userDrawn="1"/>
          </p:nvSpPr>
          <p:spPr bwMode="hidden">
            <a:xfrm>
              <a:off x="4608" y="0"/>
              <a:ext cx="67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Rectangle 17"/>
            <p:cNvSpPr>
              <a:spLocks noChangeArrowheads="1"/>
            </p:cNvSpPr>
            <p:nvPr userDrawn="1"/>
          </p:nvSpPr>
          <p:spPr bwMode="hidden">
            <a:xfrm>
              <a:off x="3504" y="0"/>
              <a:ext cx="624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Rectangle 18"/>
            <p:cNvSpPr>
              <a:spLocks noChangeArrowheads="1"/>
            </p:cNvSpPr>
            <p:nvPr userDrawn="1"/>
          </p:nvSpPr>
          <p:spPr bwMode="hidden">
            <a:xfrm>
              <a:off x="3840" y="0"/>
              <a:ext cx="528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19"/>
            <p:cNvSpPr>
              <a:spLocks noChangeArrowheads="1"/>
            </p:cNvSpPr>
            <p:nvPr userDrawn="1"/>
          </p:nvSpPr>
          <p:spPr bwMode="hidden">
            <a:xfrm>
              <a:off x="4368" y="0"/>
              <a:ext cx="240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shade val="96863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Rectangle 20"/>
            <p:cNvSpPr>
              <a:spLocks noChangeArrowheads="1"/>
            </p:cNvSpPr>
            <p:nvPr userDrawn="1"/>
          </p:nvSpPr>
          <p:spPr bwMode="hidden">
            <a:xfrm>
              <a:off x="2680" y="0"/>
              <a:ext cx="152" cy="43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3" name="Rectangle 21"/>
            <p:cNvSpPr>
              <a:spLocks noChangeArrowheads="1"/>
            </p:cNvSpPr>
            <p:nvPr userDrawn="1"/>
          </p:nvSpPr>
          <p:spPr bwMode="hidden">
            <a:xfrm>
              <a:off x="2366" y="0"/>
              <a:ext cx="336" cy="4320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Freeform 22"/>
            <p:cNvSpPr>
              <a:spLocks/>
            </p:cNvSpPr>
            <p:nvPr userDrawn="1"/>
          </p:nvSpPr>
          <p:spPr bwMode="hidden">
            <a:xfrm>
              <a:off x="1" y="3875"/>
              <a:ext cx="5760" cy="445"/>
            </a:xfrm>
            <a:custGeom>
              <a:avLst/>
              <a:gdLst/>
              <a:ahLst/>
              <a:cxnLst>
                <a:cxn ang="0">
                  <a:pos x="5700" y="86"/>
                </a:cxn>
                <a:cxn ang="0">
                  <a:pos x="5508" y="86"/>
                </a:cxn>
                <a:cxn ang="0">
                  <a:pos x="5454" y="76"/>
                </a:cxn>
                <a:cxn ang="0">
                  <a:pos x="5448" y="65"/>
                </a:cxn>
                <a:cxn ang="0">
                  <a:pos x="5442" y="44"/>
                </a:cxn>
                <a:cxn ang="0">
                  <a:pos x="5414" y="18"/>
                </a:cxn>
                <a:cxn ang="0">
                  <a:pos x="5332" y="7"/>
                </a:cxn>
                <a:cxn ang="0">
                  <a:pos x="5051" y="22"/>
                </a:cxn>
                <a:cxn ang="0">
                  <a:pos x="4986" y="55"/>
                </a:cxn>
                <a:cxn ang="0">
                  <a:pos x="4854" y="102"/>
                </a:cxn>
                <a:cxn ang="0">
                  <a:pos x="4740" y="112"/>
                </a:cxn>
                <a:cxn ang="0">
                  <a:pos x="4662" y="91"/>
                </a:cxn>
                <a:cxn ang="0">
                  <a:pos x="4598" y="25"/>
                </a:cxn>
                <a:cxn ang="0">
                  <a:pos x="4514" y="9"/>
                </a:cxn>
                <a:cxn ang="0">
                  <a:pos x="4410" y="39"/>
                </a:cxn>
                <a:cxn ang="0">
                  <a:pos x="4236" y="81"/>
                </a:cxn>
                <a:cxn ang="0">
                  <a:pos x="4020" y="102"/>
                </a:cxn>
                <a:cxn ang="0">
                  <a:pos x="3810" y="102"/>
                </a:cxn>
                <a:cxn ang="0">
                  <a:pos x="3654" y="76"/>
                </a:cxn>
                <a:cxn ang="0">
                  <a:pos x="3594" y="50"/>
                </a:cxn>
                <a:cxn ang="0">
                  <a:pos x="3528" y="44"/>
                </a:cxn>
                <a:cxn ang="0">
                  <a:pos x="3480" y="55"/>
                </a:cxn>
                <a:cxn ang="0">
                  <a:pos x="3420" y="76"/>
                </a:cxn>
                <a:cxn ang="0">
                  <a:pos x="3048" y="112"/>
                </a:cxn>
                <a:cxn ang="0">
                  <a:pos x="2844" y="128"/>
                </a:cxn>
                <a:cxn ang="0">
                  <a:pos x="2742" y="117"/>
                </a:cxn>
                <a:cxn ang="0">
                  <a:pos x="2710" y="56"/>
                </a:cxn>
                <a:cxn ang="0">
                  <a:pos x="2658" y="50"/>
                </a:cxn>
                <a:cxn ang="0">
                  <a:pos x="2558" y="95"/>
                </a:cxn>
                <a:cxn ang="0">
                  <a:pos x="2444" y="109"/>
                </a:cxn>
                <a:cxn ang="0">
                  <a:pos x="2322" y="91"/>
                </a:cxn>
                <a:cxn ang="0">
                  <a:pos x="2274" y="70"/>
                </a:cxn>
                <a:cxn ang="0">
                  <a:pos x="2185" y="3"/>
                </a:cxn>
                <a:cxn ang="0">
                  <a:pos x="2048" y="64"/>
                </a:cxn>
                <a:cxn ang="0">
                  <a:pos x="1794" y="102"/>
                </a:cxn>
                <a:cxn ang="0">
                  <a:pos x="1560" y="91"/>
                </a:cxn>
                <a:cxn ang="0">
                  <a:pos x="1482" y="76"/>
                </a:cxn>
                <a:cxn ang="0">
                  <a:pos x="1428" y="50"/>
                </a:cxn>
                <a:cxn ang="0">
                  <a:pos x="1374" y="44"/>
                </a:cxn>
                <a:cxn ang="0">
                  <a:pos x="1308" y="55"/>
                </a:cxn>
                <a:cxn ang="0">
                  <a:pos x="1140" y="107"/>
                </a:cxn>
                <a:cxn ang="0">
                  <a:pos x="948" y="143"/>
                </a:cxn>
                <a:cxn ang="0">
                  <a:pos x="708" y="138"/>
                </a:cxn>
                <a:cxn ang="0">
                  <a:pos x="534" y="96"/>
                </a:cxn>
                <a:cxn ang="0">
                  <a:pos x="444" y="55"/>
                </a:cxn>
                <a:cxn ang="0">
                  <a:pos x="396" y="34"/>
                </a:cxn>
                <a:cxn ang="0">
                  <a:pos x="378" y="39"/>
                </a:cxn>
                <a:cxn ang="0">
                  <a:pos x="342" y="70"/>
                </a:cxn>
                <a:cxn ang="0">
                  <a:pos x="288" y="96"/>
                </a:cxn>
                <a:cxn ang="0">
                  <a:pos x="192" y="112"/>
                </a:cxn>
                <a:cxn ang="0">
                  <a:pos x="90" y="112"/>
                </a:cxn>
                <a:cxn ang="0">
                  <a:pos x="0" y="96"/>
                </a:cxn>
                <a:cxn ang="0">
                  <a:pos x="5760" y="445"/>
                </a:cxn>
              </a:cxnLst>
              <a:rect l="0" t="0" r="r" b="b"/>
              <a:pathLst>
                <a:path w="5760" h="445">
                  <a:moveTo>
                    <a:pt x="5760" y="445"/>
                  </a:moveTo>
                  <a:lnTo>
                    <a:pt x="5760" y="76"/>
                  </a:lnTo>
                  <a:lnTo>
                    <a:pt x="5730" y="81"/>
                  </a:lnTo>
                  <a:lnTo>
                    <a:pt x="5700" y="86"/>
                  </a:lnTo>
                  <a:lnTo>
                    <a:pt x="5646" y="91"/>
                  </a:lnTo>
                  <a:lnTo>
                    <a:pt x="5592" y="91"/>
                  </a:lnTo>
                  <a:lnTo>
                    <a:pt x="5544" y="91"/>
                  </a:lnTo>
                  <a:lnTo>
                    <a:pt x="5508" y="86"/>
                  </a:lnTo>
                  <a:lnTo>
                    <a:pt x="5490" y="86"/>
                  </a:lnTo>
                  <a:lnTo>
                    <a:pt x="5478" y="81"/>
                  </a:lnTo>
                  <a:lnTo>
                    <a:pt x="5466" y="76"/>
                  </a:lnTo>
                  <a:lnTo>
                    <a:pt x="5454" y="76"/>
                  </a:lnTo>
                  <a:lnTo>
                    <a:pt x="5454" y="70"/>
                  </a:lnTo>
                  <a:lnTo>
                    <a:pt x="5454" y="70"/>
                  </a:lnTo>
                  <a:lnTo>
                    <a:pt x="5448" y="70"/>
                  </a:lnTo>
                  <a:lnTo>
                    <a:pt x="5448" y="65"/>
                  </a:lnTo>
                  <a:lnTo>
                    <a:pt x="5448" y="60"/>
                  </a:lnTo>
                  <a:lnTo>
                    <a:pt x="5448" y="55"/>
                  </a:lnTo>
                  <a:lnTo>
                    <a:pt x="5442" y="50"/>
                  </a:lnTo>
                  <a:lnTo>
                    <a:pt x="5442" y="44"/>
                  </a:lnTo>
                  <a:lnTo>
                    <a:pt x="5436" y="39"/>
                  </a:lnTo>
                  <a:lnTo>
                    <a:pt x="5424" y="34"/>
                  </a:lnTo>
                  <a:lnTo>
                    <a:pt x="5418" y="29"/>
                  </a:lnTo>
                  <a:lnTo>
                    <a:pt x="5414" y="18"/>
                  </a:lnTo>
                  <a:lnTo>
                    <a:pt x="5401" y="16"/>
                  </a:lnTo>
                  <a:lnTo>
                    <a:pt x="5386" y="10"/>
                  </a:lnTo>
                  <a:lnTo>
                    <a:pt x="5368" y="7"/>
                  </a:lnTo>
                  <a:lnTo>
                    <a:pt x="5332" y="7"/>
                  </a:lnTo>
                  <a:lnTo>
                    <a:pt x="5246" y="10"/>
                  </a:lnTo>
                  <a:lnTo>
                    <a:pt x="5144" y="7"/>
                  </a:lnTo>
                  <a:lnTo>
                    <a:pt x="5090" y="16"/>
                  </a:lnTo>
                  <a:lnTo>
                    <a:pt x="5051" y="22"/>
                  </a:lnTo>
                  <a:lnTo>
                    <a:pt x="5036" y="30"/>
                  </a:lnTo>
                  <a:lnTo>
                    <a:pt x="5022" y="39"/>
                  </a:lnTo>
                  <a:lnTo>
                    <a:pt x="5010" y="44"/>
                  </a:lnTo>
                  <a:lnTo>
                    <a:pt x="4986" y="55"/>
                  </a:lnTo>
                  <a:lnTo>
                    <a:pt x="4950" y="70"/>
                  </a:lnTo>
                  <a:lnTo>
                    <a:pt x="4920" y="86"/>
                  </a:lnTo>
                  <a:lnTo>
                    <a:pt x="4884" y="96"/>
                  </a:lnTo>
                  <a:lnTo>
                    <a:pt x="4854" y="102"/>
                  </a:lnTo>
                  <a:lnTo>
                    <a:pt x="4824" y="107"/>
                  </a:lnTo>
                  <a:lnTo>
                    <a:pt x="4794" y="112"/>
                  </a:lnTo>
                  <a:lnTo>
                    <a:pt x="4764" y="112"/>
                  </a:lnTo>
                  <a:lnTo>
                    <a:pt x="4740" y="112"/>
                  </a:lnTo>
                  <a:lnTo>
                    <a:pt x="4716" y="107"/>
                  </a:lnTo>
                  <a:lnTo>
                    <a:pt x="4698" y="102"/>
                  </a:lnTo>
                  <a:lnTo>
                    <a:pt x="4674" y="96"/>
                  </a:lnTo>
                  <a:lnTo>
                    <a:pt x="4662" y="91"/>
                  </a:lnTo>
                  <a:lnTo>
                    <a:pt x="4644" y="86"/>
                  </a:lnTo>
                  <a:lnTo>
                    <a:pt x="4631" y="66"/>
                  </a:lnTo>
                  <a:lnTo>
                    <a:pt x="4617" y="42"/>
                  </a:lnTo>
                  <a:lnTo>
                    <a:pt x="4598" y="25"/>
                  </a:lnTo>
                  <a:lnTo>
                    <a:pt x="4584" y="13"/>
                  </a:lnTo>
                  <a:lnTo>
                    <a:pt x="4565" y="4"/>
                  </a:lnTo>
                  <a:lnTo>
                    <a:pt x="4535" y="3"/>
                  </a:lnTo>
                  <a:lnTo>
                    <a:pt x="4514" y="9"/>
                  </a:lnTo>
                  <a:lnTo>
                    <a:pt x="4494" y="18"/>
                  </a:lnTo>
                  <a:lnTo>
                    <a:pt x="4471" y="23"/>
                  </a:lnTo>
                  <a:lnTo>
                    <a:pt x="4440" y="29"/>
                  </a:lnTo>
                  <a:lnTo>
                    <a:pt x="4410" y="39"/>
                  </a:lnTo>
                  <a:lnTo>
                    <a:pt x="4374" y="50"/>
                  </a:lnTo>
                  <a:lnTo>
                    <a:pt x="4332" y="60"/>
                  </a:lnTo>
                  <a:lnTo>
                    <a:pt x="4284" y="76"/>
                  </a:lnTo>
                  <a:lnTo>
                    <a:pt x="4236" y="81"/>
                  </a:lnTo>
                  <a:lnTo>
                    <a:pt x="4183" y="91"/>
                  </a:lnTo>
                  <a:lnTo>
                    <a:pt x="4128" y="96"/>
                  </a:lnTo>
                  <a:lnTo>
                    <a:pt x="4074" y="102"/>
                  </a:lnTo>
                  <a:lnTo>
                    <a:pt x="4020" y="102"/>
                  </a:lnTo>
                  <a:lnTo>
                    <a:pt x="3966" y="102"/>
                  </a:lnTo>
                  <a:lnTo>
                    <a:pt x="3912" y="102"/>
                  </a:lnTo>
                  <a:lnTo>
                    <a:pt x="3858" y="102"/>
                  </a:lnTo>
                  <a:lnTo>
                    <a:pt x="3810" y="102"/>
                  </a:lnTo>
                  <a:lnTo>
                    <a:pt x="3762" y="96"/>
                  </a:lnTo>
                  <a:lnTo>
                    <a:pt x="3726" y="91"/>
                  </a:lnTo>
                  <a:lnTo>
                    <a:pt x="3684" y="81"/>
                  </a:lnTo>
                  <a:lnTo>
                    <a:pt x="3654" y="76"/>
                  </a:lnTo>
                  <a:lnTo>
                    <a:pt x="3642" y="70"/>
                  </a:lnTo>
                  <a:lnTo>
                    <a:pt x="3630" y="65"/>
                  </a:lnTo>
                  <a:lnTo>
                    <a:pt x="3612" y="60"/>
                  </a:lnTo>
                  <a:lnTo>
                    <a:pt x="3594" y="50"/>
                  </a:lnTo>
                  <a:lnTo>
                    <a:pt x="3576" y="50"/>
                  </a:lnTo>
                  <a:lnTo>
                    <a:pt x="3558" y="44"/>
                  </a:lnTo>
                  <a:lnTo>
                    <a:pt x="3540" y="44"/>
                  </a:lnTo>
                  <a:lnTo>
                    <a:pt x="3528" y="44"/>
                  </a:lnTo>
                  <a:lnTo>
                    <a:pt x="3516" y="50"/>
                  </a:lnTo>
                  <a:lnTo>
                    <a:pt x="3504" y="50"/>
                  </a:lnTo>
                  <a:lnTo>
                    <a:pt x="3492" y="55"/>
                  </a:lnTo>
                  <a:lnTo>
                    <a:pt x="3480" y="55"/>
                  </a:lnTo>
                  <a:lnTo>
                    <a:pt x="3468" y="65"/>
                  </a:lnTo>
                  <a:lnTo>
                    <a:pt x="3456" y="70"/>
                  </a:lnTo>
                  <a:lnTo>
                    <a:pt x="3450" y="70"/>
                  </a:lnTo>
                  <a:lnTo>
                    <a:pt x="3420" y="76"/>
                  </a:lnTo>
                  <a:lnTo>
                    <a:pt x="3330" y="81"/>
                  </a:lnTo>
                  <a:lnTo>
                    <a:pt x="3204" y="91"/>
                  </a:lnTo>
                  <a:lnTo>
                    <a:pt x="3126" y="102"/>
                  </a:lnTo>
                  <a:lnTo>
                    <a:pt x="3048" y="112"/>
                  </a:lnTo>
                  <a:lnTo>
                    <a:pt x="2970" y="123"/>
                  </a:lnTo>
                  <a:lnTo>
                    <a:pt x="2904" y="128"/>
                  </a:lnTo>
                  <a:lnTo>
                    <a:pt x="2868" y="128"/>
                  </a:lnTo>
                  <a:lnTo>
                    <a:pt x="2844" y="128"/>
                  </a:lnTo>
                  <a:lnTo>
                    <a:pt x="2814" y="128"/>
                  </a:lnTo>
                  <a:lnTo>
                    <a:pt x="2790" y="128"/>
                  </a:lnTo>
                  <a:lnTo>
                    <a:pt x="2766" y="123"/>
                  </a:lnTo>
                  <a:lnTo>
                    <a:pt x="2742" y="117"/>
                  </a:lnTo>
                  <a:lnTo>
                    <a:pt x="2724" y="112"/>
                  </a:lnTo>
                  <a:lnTo>
                    <a:pt x="2706" y="107"/>
                  </a:lnTo>
                  <a:lnTo>
                    <a:pt x="2704" y="83"/>
                  </a:lnTo>
                  <a:lnTo>
                    <a:pt x="2710" y="56"/>
                  </a:lnTo>
                  <a:lnTo>
                    <a:pt x="2710" y="36"/>
                  </a:lnTo>
                  <a:lnTo>
                    <a:pt x="2696" y="25"/>
                  </a:lnTo>
                  <a:lnTo>
                    <a:pt x="2672" y="36"/>
                  </a:lnTo>
                  <a:lnTo>
                    <a:pt x="2658" y="50"/>
                  </a:lnTo>
                  <a:lnTo>
                    <a:pt x="2638" y="60"/>
                  </a:lnTo>
                  <a:lnTo>
                    <a:pt x="2614" y="76"/>
                  </a:lnTo>
                  <a:lnTo>
                    <a:pt x="2590" y="84"/>
                  </a:lnTo>
                  <a:lnTo>
                    <a:pt x="2558" y="95"/>
                  </a:lnTo>
                  <a:lnTo>
                    <a:pt x="2536" y="98"/>
                  </a:lnTo>
                  <a:lnTo>
                    <a:pt x="2508" y="102"/>
                  </a:lnTo>
                  <a:lnTo>
                    <a:pt x="2478" y="105"/>
                  </a:lnTo>
                  <a:lnTo>
                    <a:pt x="2444" y="109"/>
                  </a:lnTo>
                  <a:lnTo>
                    <a:pt x="2410" y="110"/>
                  </a:lnTo>
                  <a:lnTo>
                    <a:pt x="2374" y="107"/>
                  </a:lnTo>
                  <a:lnTo>
                    <a:pt x="2348" y="103"/>
                  </a:lnTo>
                  <a:lnTo>
                    <a:pt x="2322" y="91"/>
                  </a:lnTo>
                  <a:lnTo>
                    <a:pt x="2304" y="86"/>
                  </a:lnTo>
                  <a:lnTo>
                    <a:pt x="2292" y="81"/>
                  </a:lnTo>
                  <a:lnTo>
                    <a:pt x="2286" y="76"/>
                  </a:lnTo>
                  <a:lnTo>
                    <a:pt x="2274" y="70"/>
                  </a:lnTo>
                  <a:lnTo>
                    <a:pt x="2268" y="65"/>
                  </a:lnTo>
                  <a:lnTo>
                    <a:pt x="2246" y="18"/>
                  </a:lnTo>
                  <a:lnTo>
                    <a:pt x="2224" y="0"/>
                  </a:lnTo>
                  <a:lnTo>
                    <a:pt x="2185" y="3"/>
                  </a:lnTo>
                  <a:lnTo>
                    <a:pt x="2156" y="16"/>
                  </a:lnTo>
                  <a:lnTo>
                    <a:pt x="2126" y="22"/>
                  </a:lnTo>
                  <a:lnTo>
                    <a:pt x="2081" y="49"/>
                  </a:lnTo>
                  <a:lnTo>
                    <a:pt x="2048" y="64"/>
                  </a:lnTo>
                  <a:lnTo>
                    <a:pt x="2018" y="76"/>
                  </a:lnTo>
                  <a:lnTo>
                    <a:pt x="1986" y="96"/>
                  </a:lnTo>
                  <a:lnTo>
                    <a:pt x="1896" y="102"/>
                  </a:lnTo>
                  <a:lnTo>
                    <a:pt x="1794" y="102"/>
                  </a:lnTo>
                  <a:lnTo>
                    <a:pt x="1692" y="102"/>
                  </a:lnTo>
                  <a:lnTo>
                    <a:pt x="1644" y="102"/>
                  </a:lnTo>
                  <a:lnTo>
                    <a:pt x="1602" y="96"/>
                  </a:lnTo>
                  <a:lnTo>
                    <a:pt x="1560" y="91"/>
                  </a:lnTo>
                  <a:lnTo>
                    <a:pt x="1524" y="86"/>
                  </a:lnTo>
                  <a:lnTo>
                    <a:pt x="1506" y="86"/>
                  </a:lnTo>
                  <a:lnTo>
                    <a:pt x="1494" y="81"/>
                  </a:lnTo>
                  <a:lnTo>
                    <a:pt x="1482" y="76"/>
                  </a:lnTo>
                  <a:lnTo>
                    <a:pt x="1476" y="70"/>
                  </a:lnTo>
                  <a:lnTo>
                    <a:pt x="1458" y="65"/>
                  </a:lnTo>
                  <a:lnTo>
                    <a:pt x="1440" y="55"/>
                  </a:lnTo>
                  <a:lnTo>
                    <a:pt x="1428" y="50"/>
                  </a:lnTo>
                  <a:lnTo>
                    <a:pt x="1410" y="50"/>
                  </a:lnTo>
                  <a:lnTo>
                    <a:pt x="1398" y="44"/>
                  </a:lnTo>
                  <a:lnTo>
                    <a:pt x="1386" y="44"/>
                  </a:lnTo>
                  <a:lnTo>
                    <a:pt x="1374" y="44"/>
                  </a:lnTo>
                  <a:lnTo>
                    <a:pt x="1356" y="44"/>
                  </a:lnTo>
                  <a:lnTo>
                    <a:pt x="1344" y="44"/>
                  </a:lnTo>
                  <a:lnTo>
                    <a:pt x="1332" y="50"/>
                  </a:lnTo>
                  <a:lnTo>
                    <a:pt x="1308" y="55"/>
                  </a:lnTo>
                  <a:lnTo>
                    <a:pt x="1260" y="70"/>
                  </a:lnTo>
                  <a:lnTo>
                    <a:pt x="1218" y="86"/>
                  </a:lnTo>
                  <a:lnTo>
                    <a:pt x="1176" y="96"/>
                  </a:lnTo>
                  <a:lnTo>
                    <a:pt x="1140" y="107"/>
                  </a:lnTo>
                  <a:lnTo>
                    <a:pt x="1098" y="117"/>
                  </a:lnTo>
                  <a:lnTo>
                    <a:pt x="1062" y="128"/>
                  </a:lnTo>
                  <a:lnTo>
                    <a:pt x="1020" y="133"/>
                  </a:lnTo>
                  <a:lnTo>
                    <a:pt x="948" y="143"/>
                  </a:lnTo>
                  <a:lnTo>
                    <a:pt x="882" y="149"/>
                  </a:lnTo>
                  <a:lnTo>
                    <a:pt x="822" y="149"/>
                  </a:lnTo>
                  <a:lnTo>
                    <a:pt x="762" y="143"/>
                  </a:lnTo>
                  <a:lnTo>
                    <a:pt x="708" y="138"/>
                  </a:lnTo>
                  <a:lnTo>
                    <a:pt x="654" y="128"/>
                  </a:lnTo>
                  <a:lnTo>
                    <a:pt x="612" y="117"/>
                  </a:lnTo>
                  <a:lnTo>
                    <a:pt x="570" y="107"/>
                  </a:lnTo>
                  <a:lnTo>
                    <a:pt x="534" y="96"/>
                  </a:lnTo>
                  <a:lnTo>
                    <a:pt x="504" y="86"/>
                  </a:lnTo>
                  <a:lnTo>
                    <a:pt x="480" y="76"/>
                  </a:lnTo>
                  <a:lnTo>
                    <a:pt x="462" y="65"/>
                  </a:lnTo>
                  <a:lnTo>
                    <a:pt x="444" y="55"/>
                  </a:lnTo>
                  <a:lnTo>
                    <a:pt x="426" y="44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396" y="34"/>
                  </a:lnTo>
                  <a:lnTo>
                    <a:pt x="390" y="34"/>
                  </a:lnTo>
                  <a:lnTo>
                    <a:pt x="390" y="34"/>
                  </a:lnTo>
                  <a:lnTo>
                    <a:pt x="384" y="34"/>
                  </a:lnTo>
                  <a:lnTo>
                    <a:pt x="378" y="39"/>
                  </a:lnTo>
                  <a:lnTo>
                    <a:pt x="372" y="44"/>
                  </a:lnTo>
                  <a:lnTo>
                    <a:pt x="360" y="55"/>
                  </a:lnTo>
                  <a:lnTo>
                    <a:pt x="348" y="65"/>
                  </a:lnTo>
                  <a:lnTo>
                    <a:pt x="342" y="70"/>
                  </a:lnTo>
                  <a:lnTo>
                    <a:pt x="336" y="76"/>
                  </a:lnTo>
                  <a:lnTo>
                    <a:pt x="324" y="86"/>
                  </a:lnTo>
                  <a:lnTo>
                    <a:pt x="306" y="91"/>
                  </a:lnTo>
                  <a:lnTo>
                    <a:pt x="288" y="96"/>
                  </a:lnTo>
                  <a:lnTo>
                    <a:pt x="264" y="102"/>
                  </a:lnTo>
                  <a:lnTo>
                    <a:pt x="240" y="107"/>
                  </a:lnTo>
                  <a:lnTo>
                    <a:pt x="216" y="112"/>
                  </a:lnTo>
                  <a:lnTo>
                    <a:pt x="192" y="112"/>
                  </a:lnTo>
                  <a:lnTo>
                    <a:pt x="168" y="117"/>
                  </a:lnTo>
                  <a:lnTo>
                    <a:pt x="145" y="117"/>
                  </a:lnTo>
                  <a:lnTo>
                    <a:pt x="120" y="117"/>
                  </a:lnTo>
                  <a:lnTo>
                    <a:pt x="90" y="112"/>
                  </a:lnTo>
                  <a:lnTo>
                    <a:pt x="66" y="112"/>
                  </a:lnTo>
                  <a:lnTo>
                    <a:pt x="42" y="107"/>
                  </a:lnTo>
                  <a:lnTo>
                    <a:pt x="24" y="102"/>
                  </a:lnTo>
                  <a:lnTo>
                    <a:pt x="0" y="96"/>
                  </a:lnTo>
                  <a:lnTo>
                    <a:pt x="0" y="445"/>
                  </a:lnTo>
                  <a:lnTo>
                    <a:pt x="5760" y="445"/>
                  </a:lnTo>
                  <a:lnTo>
                    <a:pt x="5760" y="445"/>
                  </a:lnTo>
                  <a:lnTo>
                    <a:pt x="5760" y="445"/>
                  </a:lnTo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Freeform 23"/>
            <p:cNvSpPr>
              <a:spLocks/>
            </p:cNvSpPr>
            <p:nvPr userDrawn="1"/>
          </p:nvSpPr>
          <p:spPr bwMode="hidden">
            <a:xfrm>
              <a:off x="0" y="3867"/>
              <a:ext cx="5770" cy="174"/>
            </a:xfrm>
            <a:custGeom>
              <a:avLst/>
              <a:gdLst/>
              <a:ahLst/>
              <a:cxnLst>
                <a:cxn ang="0">
                  <a:pos x="4993" y="66"/>
                </a:cxn>
                <a:cxn ang="0">
                  <a:pos x="4771" y="132"/>
                </a:cxn>
                <a:cxn ang="0">
                  <a:pos x="4640" y="96"/>
                </a:cxn>
                <a:cxn ang="0">
                  <a:pos x="4598" y="36"/>
                </a:cxn>
                <a:cxn ang="0">
                  <a:pos x="4478" y="30"/>
                </a:cxn>
                <a:cxn ang="0">
                  <a:pos x="4186" y="108"/>
                </a:cxn>
                <a:cxn ang="0">
                  <a:pos x="3815" y="120"/>
                </a:cxn>
                <a:cxn ang="0">
                  <a:pos x="3617" y="72"/>
                </a:cxn>
                <a:cxn ang="0">
                  <a:pos x="3510" y="60"/>
                </a:cxn>
                <a:cxn ang="0">
                  <a:pos x="3336" y="96"/>
                </a:cxn>
                <a:cxn ang="0">
                  <a:pos x="2846" y="150"/>
                </a:cxn>
                <a:cxn ang="0">
                  <a:pos x="2703" y="96"/>
                </a:cxn>
                <a:cxn ang="0">
                  <a:pos x="2619" y="90"/>
                </a:cxn>
                <a:cxn ang="0">
                  <a:pos x="2416" y="132"/>
                </a:cxn>
                <a:cxn ang="0">
                  <a:pos x="2278" y="84"/>
                </a:cxn>
                <a:cxn ang="0">
                  <a:pos x="2151" y="36"/>
                </a:cxn>
                <a:cxn ang="0">
                  <a:pos x="1947" y="120"/>
                </a:cxn>
                <a:cxn ang="0">
                  <a:pos x="1525" y="102"/>
                </a:cxn>
                <a:cxn ang="0">
                  <a:pos x="1429" y="60"/>
                </a:cxn>
                <a:cxn ang="0">
                  <a:pos x="1333" y="60"/>
                </a:cxn>
                <a:cxn ang="0">
                  <a:pos x="1058" y="150"/>
                </a:cxn>
                <a:cxn ang="0">
                  <a:pos x="652" y="150"/>
                </a:cxn>
                <a:cxn ang="0">
                  <a:pos x="442" y="66"/>
                </a:cxn>
                <a:cxn ang="0">
                  <a:pos x="377" y="48"/>
                </a:cxn>
                <a:cxn ang="0">
                  <a:pos x="305" y="108"/>
                </a:cxn>
                <a:cxn ang="0">
                  <a:pos x="144" y="138"/>
                </a:cxn>
                <a:cxn ang="0">
                  <a:pos x="0" y="96"/>
                </a:cxn>
                <a:cxn ang="0">
                  <a:pos x="167" y="120"/>
                </a:cxn>
                <a:cxn ang="0">
                  <a:pos x="323" y="84"/>
                </a:cxn>
                <a:cxn ang="0">
                  <a:pos x="383" y="24"/>
                </a:cxn>
                <a:cxn ang="0">
                  <a:pos x="460" y="60"/>
                </a:cxn>
                <a:cxn ang="0">
                  <a:pos x="706" y="144"/>
                </a:cxn>
                <a:cxn ang="0">
                  <a:pos x="1100" y="120"/>
                </a:cxn>
                <a:cxn ang="0">
                  <a:pos x="1345" y="36"/>
                </a:cxn>
                <a:cxn ang="0">
                  <a:pos x="1441" y="48"/>
                </a:cxn>
                <a:cxn ang="0">
                  <a:pos x="1561" y="90"/>
                </a:cxn>
                <a:cxn ang="0">
                  <a:pos x="1971" y="96"/>
                </a:cxn>
                <a:cxn ang="0">
                  <a:pos x="2235" y="3"/>
                </a:cxn>
                <a:cxn ang="0">
                  <a:pos x="2350" y="102"/>
                </a:cxn>
                <a:cxn ang="0">
                  <a:pos x="2559" y="96"/>
                </a:cxn>
                <a:cxn ang="0">
                  <a:pos x="2715" y="24"/>
                </a:cxn>
                <a:cxn ang="0">
                  <a:pos x="2792" y="132"/>
                </a:cxn>
                <a:cxn ang="0">
                  <a:pos x="3127" y="102"/>
                </a:cxn>
                <a:cxn ang="0">
                  <a:pos x="3486" y="48"/>
                </a:cxn>
                <a:cxn ang="0">
                  <a:pos x="3582" y="42"/>
                </a:cxn>
                <a:cxn ang="0">
                  <a:pos x="3731" y="90"/>
                </a:cxn>
                <a:cxn ang="0">
                  <a:pos x="4078" y="102"/>
                </a:cxn>
                <a:cxn ang="0">
                  <a:pos x="4419" y="30"/>
                </a:cxn>
                <a:cxn ang="0">
                  <a:pos x="4574" y="6"/>
                </a:cxn>
                <a:cxn ang="0">
                  <a:pos x="4628" y="60"/>
                </a:cxn>
                <a:cxn ang="0">
                  <a:pos x="4724" y="108"/>
                </a:cxn>
                <a:cxn ang="0">
                  <a:pos x="4927" y="84"/>
                </a:cxn>
                <a:cxn ang="0">
                  <a:pos x="5118" y="14"/>
                </a:cxn>
                <a:cxn ang="0">
                  <a:pos x="5280" y="9"/>
                </a:cxn>
                <a:cxn ang="0">
                  <a:pos x="5453" y="36"/>
                </a:cxn>
                <a:cxn ang="0">
                  <a:pos x="5465" y="72"/>
                </a:cxn>
                <a:cxn ang="0">
                  <a:pos x="5656" y="90"/>
                </a:cxn>
                <a:cxn ang="0">
                  <a:pos x="5710" y="102"/>
                </a:cxn>
                <a:cxn ang="0">
                  <a:pos x="5477" y="90"/>
                </a:cxn>
                <a:cxn ang="0">
                  <a:pos x="5453" y="60"/>
                </a:cxn>
                <a:cxn ang="0">
                  <a:pos x="5393" y="30"/>
                </a:cxn>
                <a:cxn ang="0">
                  <a:pos x="5219" y="24"/>
                </a:cxn>
              </a:cxnLst>
              <a:rect l="0" t="0" r="r" b="b"/>
              <a:pathLst>
                <a:path w="5770" h="174">
                  <a:moveTo>
                    <a:pt x="5151" y="24"/>
                  </a:moveTo>
                  <a:lnTo>
                    <a:pt x="5127" y="26"/>
                  </a:lnTo>
                  <a:lnTo>
                    <a:pt x="5082" y="30"/>
                  </a:lnTo>
                  <a:lnTo>
                    <a:pt x="5049" y="38"/>
                  </a:lnTo>
                  <a:lnTo>
                    <a:pt x="5029" y="48"/>
                  </a:lnTo>
                  <a:lnTo>
                    <a:pt x="5017" y="54"/>
                  </a:lnTo>
                  <a:lnTo>
                    <a:pt x="4993" y="66"/>
                  </a:lnTo>
                  <a:lnTo>
                    <a:pt x="4957" y="84"/>
                  </a:lnTo>
                  <a:lnTo>
                    <a:pt x="4927" y="102"/>
                  </a:lnTo>
                  <a:lnTo>
                    <a:pt x="4891" y="114"/>
                  </a:lnTo>
                  <a:lnTo>
                    <a:pt x="4861" y="120"/>
                  </a:lnTo>
                  <a:lnTo>
                    <a:pt x="4831" y="126"/>
                  </a:lnTo>
                  <a:lnTo>
                    <a:pt x="4801" y="132"/>
                  </a:lnTo>
                  <a:lnTo>
                    <a:pt x="4771" y="132"/>
                  </a:lnTo>
                  <a:lnTo>
                    <a:pt x="4748" y="132"/>
                  </a:lnTo>
                  <a:lnTo>
                    <a:pt x="4724" y="126"/>
                  </a:lnTo>
                  <a:lnTo>
                    <a:pt x="4706" y="120"/>
                  </a:lnTo>
                  <a:lnTo>
                    <a:pt x="4682" y="114"/>
                  </a:lnTo>
                  <a:lnTo>
                    <a:pt x="4670" y="108"/>
                  </a:lnTo>
                  <a:lnTo>
                    <a:pt x="4652" y="102"/>
                  </a:lnTo>
                  <a:lnTo>
                    <a:pt x="4640" y="96"/>
                  </a:lnTo>
                  <a:lnTo>
                    <a:pt x="4634" y="84"/>
                  </a:lnTo>
                  <a:lnTo>
                    <a:pt x="4628" y="78"/>
                  </a:lnTo>
                  <a:lnTo>
                    <a:pt x="4622" y="66"/>
                  </a:lnTo>
                  <a:lnTo>
                    <a:pt x="4616" y="54"/>
                  </a:lnTo>
                  <a:lnTo>
                    <a:pt x="4610" y="48"/>
                  </a:lnTo>
                  <a:lnTo>
                    <a:pt x="4604" y="42"/>
                  </a:lnTo>
                  <a:lnTo>
                    <a:pt x="4598" y="36"/>
                  </a:lnTo>
                  <a:lnTo>
                    <a:pt x="4586" y="30"/>
                  </a:lnTo>
                  <a:lnTo>
                    <a:pt x="4574" y="24"/>
                  </a:lnTo>
                  <a:lnTo>
                    <a:pt x="4562" y="18"/>
                  </a:lnTo>
                  <a:lnTo>
                    <a:pt x="4544" y="18"/>
                  </a:lnTo>
                  <a:lnTo>
                    <a:pt x="4526" y="18"/>
                  </a:lnTo>
                  <a:lnTo>
                    <a:pt x="4502" y="24"/>
                  </a:lnTo>
                  <a:lnTo>
                    <a:pt x="4478" y="30"/>
                  </a:lnTo>
                  <a:lnTo>
                    <a:pt x="4449" y="36"/>
                  </a:lnTo>
                  <a:lnTo>
                    <a:pt x="4419" y="48"/>
                  </a:lnTo>
                  <a:lnTo>
                    <a:pt x="4383" y="60"/>
                  </a:lnTo>
                  <a:lnTo>
                    <a:pt x="4341" y="72"/>
                  </a:lnTo>
                  <a:lnTo>
                    <a:pt x="4287" y="90"/>
                  </a:lnTo>
                  <a:lnTo>
                    <a:pt x="4239" y="96"/>
                  </a:lnTo>
                  <a:lnTo>
                    <a:pt x="4186" y="108"/>
                  </a:lnTo>
                  <a:lnTo>
                    <a:pt x="4132" y="114"/>
                  </a:lnTo>
                  <a:lnTo>
                    <a:pt x="4078" y="120"/>
                  </a:lnTo>
                  <a:lnTo>
                    <a:pt x="4024" y="120"/>
                  </a:lnTo>
                  <a:lnTo>
                    <a:pt x="3970" y="120"/>
                  </a:lnTo>
                  <a:lnTo>
                    <a:pt x="3916" y="120"/>
                  </a:lnTo>
                  <a:lnTo>
                    <a:pt x="3863" y="120"/>
                  </a:lnTo>
                  <a:lnTo>
                    <a:pt x="3815" y="120"/>
                  </a:lnTo>
                  <a:lnTo>
                    <a:pt x="3767" y="114"/>
                  </a:lnTo>
                  <a:lnTo>
                    <a:pt x="3731" y="108"/>
                  </a:lnTo>
                  <a:lnTo>
                    <a:pt x="3689" y="96"/>
                  </a:lnTo>
                  <a:lnTo>
                    <a:pt x="3659" y="90"/>
                  </a:lnTo>
                  <a:lnTo>
                    <a:pt x="3647" y="84"/>
                  </a:lnTo>
                  <a:lnTo>
                    <a:pt x="3635" y="78"/>
                  </a:lnTo>
                  <a:lnTo>
                    <a:pt x="3617" y="72"/>
                  </a:lnTo>
                  <a:lnTo>
                    <a:pt x="3600" y="60"/>
                  </a:lnTo>
                  <a:lnTo>
                    <a:pt x="3582" y="60"/>
                  </a:lnTo>
                  <a:lnTo>
                    <a:pt x="3564" y="54"/>
                  </a:lnTo>
                  <a:lnTo>
                    <a:pt x="3546" y="54"/>
                  </a:lnTo>
                  <a:lnTo>
                    <a:pt x="3534" y="54"/>
                  </a:lnTo>
                  <a:lnTo>
                    <a:pt x="3522" y="60"/>
                  </a:lnTo>
                  <a:lnTo>
                    <a:pt x="3510" y="60"/>
                  </a:lnTo>
                  <a:lnTo>
                    <a:pt x="3498" y="66"/>
                  </a:lnTo>
                  <a:lnTo>
                    <a:pt x="3486" y="66"/>
                  </a:lnTo>
                  <a:lnTo>
                    <a:pt x="3474" y="78"/>
                  </a:lnTo>
                  <a:lnTo>
                    <a:pt x="3462" y="84"/>
                  </a:lnTo>
                  <a:lnTo>
                    <a:pt x="3456" y="84"/>
                  </a:lnTo>
                  <a:lnTo>
                    <a:pt x="3426" y="90"/>
                  </a:lnTo>
                  <a:lnTo>
                    <a:pt x="3336" y="96"/>
                  </a:lnTo>
                  <a:lnTo>
                    <a:pt x="3205" y="108"/>
                  </a:lnTo>
                  <a:lnTo>
                    <a:pt x="3127" y="120"/>
                  </a:lnTo>
                  <a:lnTo>
                    <a:pt x="3049" y="132"/>
                  </a:lnTo>
                  <a:lnTo>
                    <a:pt x="2972" y="144"/>
                  </a:lnTo>
                  <a:lnTo>
                    <a:pt x="2906" y="150"/>
                  </a:lnTo>
                  <a:lnTo>
                    <a:pt x="2870" y="150"/>
                  </a:lnTo>
                  <a:lnTo>
                    <a:pt x="2846" y="150"/>
                  </a:lnTo>
                  <a:lnTo>
                    <a:pt x="2816" y="150"/>
                  </a:lnTo>
                  <a:lnTo>
                    <a:pt x="2792" y="150"/>
                  </a:lnTo>
                  <a:lnTo>
                    <a:pt x="2768" y="144"/>
                  </a:lnTo>
                  <a:lnTo>
                    <a:pt x="2744" y="138"/>
                  </a:lnTo>
                  <a:lnTo>
                    <a:pt x="2727" y="132"/>
                  </a:lnTo>
                  <a:lnTo>
                    <a:pt x="2709" y="126"/>
                  </a:lnTo>
                  <a:lnTo>
                    <a:pt x="2703" y="96"/>
                  </a:lnTo>
                  <a:lnTo>
                    <a:pt x="2703" y="78"/>
                  </a:lnTo>
                  <a:lnTo>
                    <a:pt x="2709" y="42"/>
                  </a:lnTo>
                  <a:lnTo>
                    <a:pt x="2697" y="36"/>
                  </a:lnTo>
                  <a:lnTo>
                    <a:pt x="2673" y="42"/>
                  </a:lnTo>
                  <a:lnTo>
                    <a:pt x="2661" y="60"/>
                  </a:lnTo>
                  <a:lnTo>
                    <a:pt x="2643" y="72"/>
                  </a:lnTo>
                  <a:lnTo>
                    <a:pt x="2619" y="90"/>
                  </a:lnTo>
                  <a:lnTo>
                    <a:pt x="2595" y="102"/>
                  </a:lnTo>
                  <a:lnTo>
                    <a:pt x="2559" y="114"/>
                  </a:lnTo>
                  <a:lnTo>
                    <a:pt x="2541" y="114"/>
                  </a:lnTo>
                  <a:lnTo>
                    <a:pt x="2511" y="120"/>
                  </a:lnTo>
                  <a:lnTo>
                    <a:pt x="2481" y="126"/>
                  </a:lnTo>
                  <a:lnTo>
                    <a:pt x="2446" y="126"/>
                  </a:lnTo>
                  <a:lnTo>
                    <a:pt x="2416" y="132"/>
                  </a:lnTo>
                  <a:lnTo>
                    <a:pt x="2380" y="126"/>
                  </a:lnTo>
                  <a:lnTo>
                    <a:pt x="2350" y="120"/>
                  </a:lnTo>
                  <a:lnTo>
                    <a:pt x="2326" y="108"/>
                  </a:lnTo>
                  <a:lnTo>
                    <a:pt x="2308" y="102"/>
                  </a:lnTo>
                  <a:lnTo>
                    <a:pt x="2296" y="96"/>
                  </a:lnTo>
                  <a:lnTo>
                    <a:pt x="2290" y="90"/>
                  </a:lnTo>
                  <a:lnTo>
                    <a:pt x="2278" y="84"/>
                  </a:lnTo>
                  <a:lnTo>
                    <a:pt x="2272" y="78"/>
                  </a:lnTo>
                  <a:lnTo>
                    <a:pt x="2250" y="57"/>
                  </a:lnTo>
                  <a:lnTo>
                    <a:pt x="2243" y="35"/>
                  </a:lnTo>
                  <a:lnTo>
                    <a:pt x="2228" y="18"/>
                  </a:lnTo>
                  <a:lnTo>
                    <a:pt x="2208" y="18"/>
                  </a:lnTo>
                  <a:lnTo>
                    <a:pt x="2172" y="24"/>
                  </a:lnTo>
                  <a:lnTo>
                    <a:pt x="2151" y="36"/>
                  </a:lnTo>
                  <a:lnTo>
                    <a:pt x="2127" y="51"/>
                  </a:lnTo>
                  <a:lnTo>
                    <a:pt x="2097" y="60"/>
                  </a:lnTo>
                  <a:lnTo>
                    <a:pt x="2073" y="72"/>
                  </a:lnTo>
                  <a:lnTo>
                    <a:pt x="2046" y="87"/>
                  </a:lnTo>
                  <a:lnTo>
                    <a:pt x="2007" y="102"/>
                  </a:lnTo>
                  <a:lnTo>
                    <a:pt x="1977" y="114"/>
                  </a:lnTo>
                  <a:lnTo>
                    <a:pt x="1947" y="120"/>
                  </a:lnTo>
                  <a:lnTo>
                    <a:pt x="1895" y="120"/>
                  </a:lnTo>
                  <a:lnTo>
                    <a:pt x="1794" y="120"/>
                  </a:lnTo>
                  <a:lnTo>
                    <a:pt x="1692" y="120"/>
                  </a:lnTo>
                  <a:lnTo>
                    <a:pt x="1644" y="120"/>
                  </a:lnTo>
                  <a:lnTo>
                    <a:pt x="1602" y="114"/>
                  </a:lnTo>
                  <a:lnTo>
                    <a:pt x="1561" y="108"/>
                  </a:lnTo>
                  <a:lnTo>
                    <a:pt x="1525" y="102"/>
                  </a:lnTo>
                  <a:lnTo>
                    <a:pt x="1507" y="102"/>
                  </a:lnTo>
                  <a:lnTo>
                    <a:pt x="1495" y="96"/>
                  </a:lnTo>
                  <a:lnTo>
                    <a:pt x="1483" y="90"/>
                  </a:lnTo>
                  <a:lnTo>
                    <a:pt x="1477" y="84"/>
                  </a:lnTo>
                  <a:lnTo>
                    <a:pt x="1459" y="78"/>
                  </a:lnTo>
                  <a:lnTo>
                    <a:pt x="1441" y="66"/>
                  </a:lnTo>
                  <a:lnTo>
                    <a:pt x="1429" y="60"/>
                  </a:lnTo>
                  <a:lnTo>
                    <a:pt x="1411" y="60"/>
                  </a:lnTo>
                  <a:lnTo>
                    <a:pt x="1399" y="54"/>
                  </a:lnTo>
                  <a:lnTo>
                    <a:pt x="1387" y="54"/>
                  </a:lnTo>
                  <a:lnTo>
                    <a:pt x="1375" y="54"/>
                  </a:lnTo>
                  <a:lnTo>
                    <a:pt x="1357" y="54"/>
                  </a:lnTo>
                  <a:lnTo>
                    <a:pt x="1345" y="54"/>
                  </a:lnTo>
                  <a:lnTo>
                    <a:pt x="1333" y="60"/>
                  </a:lnTo>
                  <a:lnTo>
                    <a:pt x="1309" y="66"/>
                  </a:lnTo>
                  <a:lnTo>
                    <a:pt x="1262" y="84"/>
                  </a:lnTo>
                  <a:lnTo>
                    <a:pt x="1220" y="102"/>
                  </a:lnTo>
                  <a:lnTo>
                    <a:pt x="1178" y="114"/>
                  </a:lnTo>
                  <a:lnTo>
                    <a:pt x="1142" y="126"/>
                  </a:lnTo>
                  <a:lnTo>
                    <a:pt x="1100" y="138"/>
                  </a:lnTo>
                  <a:lnTo>
                    <a:pt x="1058" y="150"/>
                  </a:lnTo>
                  <a:lnTo>
                    <a:pt x="1016" y="156"/>
                  </a:lnTo>
                  <a:lnTo>
                    <a:pt x="945" y="168"/>
                  </a:lnTo>
                  <a:lnTo>
                    <a:pt x="879" y="174"/>
                  </a:lnTo>
                  <a:lnTo>
                    <a:pt x="819" y="174"/>
                  </a:lnTo>
                  <a:lnTo>
                    <a:pt x="759" y="168"/>
                  </a:lnTo>
                  <a:lnTo>
                    <a:pt x="706" y="162"/>
                  </a:lnTo>
                  <a:lnTo>
                    <a:pt x="652" y="150"/>
                  </a:lnTo>
                  <a:lnTo>
                    <a:pt x="610" y="138"/>
                  </a:lnTo>
                  <a:lnTo>
                    <a:pt x="568" y="126"/>
                  </a:lnTo>
                  <a:lnTo>
                    <a:pt x="532" y="114"/>
                  </a:lnTo>
                  <a:lnTo>
                    <a:pt x="502" y="102"/>
                  </a:lnTo>
                  <a:lnTo>
                    <a:pt x="478" y="90"/>
                  </a:lnTo>
                  <a:lnTo>
                    <a:pt x="460" y="78"/>
                  </a:lnTo>
                  <a:lnTo>
                    <a:pt x="442" y="66"/>
                  </a:lnTo>
                  <a:lnTo>
                    <a:pt x="425" y="54"/>
                  </a:lnTo>
                  <a:lnTo>
                    <a:pt x="407" y="42"/>
                  </a:lnTo>
                  <a:lnTo>
                    <a:pt x="401" y="42"/>
                  </a:lnTo>
                  <a:lnTo>
                    <a:pt x="395" y="42"/>
                  </a:lnTo>
                  <a:lnTo>
                    <a:pt x="389" y="42"/>
                  </a:lnTo>
                  <a:lnTo>
                    <a:pt x="383" y="42"/>
                  </a:lnTo>
                  <a:lnTo>
                    <a:pt x="377" y="48"/>
                  </a:lnTo>
                  <a:lnTo>
                    <a:pt x="371" y="54"/>
                  </a:lnTo>
                  <a:lnTo>
                    <a:pt x="359" y="66"/>
                  </a:lnTo>
                  <a:lnTo>
                    <a:pt x="347" y="78"/>
                  </a:lnTo>
                  <a:lnTo>
                    <a:pt x="341" y="84"/>
                  </a:lnTo>
                  <a:lnTo>
                    <a:pt x="335" y="90"/>
                  </a:lnTo>
                  <a:lnTo>
                    <a:pt x="323" y="102"/>
                  </a:lnTo>
                  <a:lnTo>
                    <a:pt x="305" y="108"/>
                  </a:lnTo>
                  <a:lnTo>
                    <a:pt x="287" y="114"/>
                  </a:lnTo>
                  <a:lnTo>
                    <a:pt x="263" y="120"/>
                  </a:lnTo>
                  <a:lnTo>
                    <a:pt x="239" y="126"/>
                  </a:lnTo>
                  <a:lnTo>
                    <a:pt x="215" y="132"/>
                  </a:lnTo>
                  <a:lnTo>
                    <a:pt x="191" y="132"/>
                  </a:lnTo>
                  <a:lnTo>
                    <a:pt x="167" y="138"/>
                  </a:lnTo>
                  <a:lnTo>
                    <a:pt x="144" y="138"/>
                  </a:lnTo>
                  <a:lnTo>
                    <a:pt x="120" y="138"/>
                  </a:lnTo>
                  <a:lnTo>
                    <a:pt x="90" y="132"/>
                  </a:lnTo>
                  <a:lnTo>
                    <a:pt x="66" y="132"/>
                  </a:lnTo>
                  <a:lnTo>
                    <a:pt x="42" y="126"/>
                  </a:lnTo>
                  <a:lnTo>
                    <a:pt x="24" y="120"/>
                  </a:lnTo>
                  <a:lnTo>
                    <a:pt x="0" y="114"/>
                  </a:lnTo>
                  <a:lnTo>
                    <a:pt x="0" y="96"/>
                  </a:lnTo>
                  <a:lnTo>
                    <a:pt x="24" y="102"/>
                  </a:lnTo>
                  <a:lnTo>
                    <a:pt x="42" y="108"/>
                  </a:lnTo>
                  <a:lnTo>
                    <a:pt x="66" y="114"/>
                  </a:lnTo>
                  <a:lnTo>
                    <a:pt x="90" y="114"/>
                  </a:lnTo>
                  <a:lnTo>
                    <a:pt x="120" y="120"/>
                  </a:lnTo>
                  <a:lnTo>
                    <a:pt x="144" y="120"/>
                  </a:lnTo>
                  <a:lnTo>
                    <a:pt x="167" y="120"/>
                  </a:lnTo>
                  <a:lnTo>
                    <a:pt x="191" y="114"/>
                  </a:lnTo>
                  <a:lnTo>
                    <a:pt x="215" y="114"/>
                  </a:lnTo>
                  <a:lnTo>
                    <a:pt x="239" y="108"/>
                  </a:lnTo>
                  <a:lnTo>
                    <a:pt x="263" y="102"/>
                  </a:lnTo>
                  <a:lnTo>
                    <a:pt x="287" y="96"/>
                  </a:lnTo>
                  <a:lnTo>
                    <a:pt x="305" y="90"/>
                  </a:lnTo>
                  <a:lnTo>
                    <a:pt x="323" y="84"/>
                  </a:lnTo>
                  <a:lnTo>
                    <a:pt x="335" y="72"/>
                  </a:lnTo>
                  <a:lnTo>
                    <a:pt x="341" y="66"/>
                  </a:lnTo>
                  <a:lnTo>
                    <a:pt x="347" y="60"/>
                  </a:lnTo>
                  <a:lnTo>
                    <a:pt x="359" y="48"/>
                  </a:lnTo>
                  <a:lnTo>
                    <a:pt x="371" y="36"/>
                  </a:lnTo>
                  <a:lnTo>
                    <a:pt x="377" y="30"/>
                  </a:lnTo>
                  <a:lnTo>
                    <a:pt x="383" y="24"/>
                  </a:lnTo>
                  <a:lnTo>
                    <a:pt x="389" y="24"/>
                  </a:lnTo>
                  <a:lnTo>
                    <a:pt x="395" y="24"/>
                  </a:lnTo>
                  <a:lnTo>
                    <a:pt x="401" y="24"/>
                  </a:lnTo>
                  <a:lnTo>
                    <a:pt x="407" y="24"/>
                  </a:lnTo>
                  <a:lnTo>
                    <a:pt x="425" y="36"/>
                  </a:lnTo>
                  <a:lnTo>
                    <a:pt x="442" y="48"/>
                  </a:lnTo>
                  <a:lnTo>
                    <a:pt x="460" y="60"/>
                  </a:lnTo>
                  <a:lnTo>
                    <a:pt x="478" y="72"/>
                  </a:lnTo>
                  <a:lnTo>
                    <a:pt x="502" y="84"/>
                  </a:lnTo>
                  <a:lnTo>
                    <a:pt x="532" y="96"/>
                  </a:lnTo>
                  <a:lnTo>
                    <a:pt x="568" y="108"/>
                  </a:lnTo>
                  <a:lnTo>
                    <a:pt x="610" y="120"/>
                  </a:lnTo>
                  <a:lnTo>
                    <a:pt x="652" y="132"/>
                  </a:lnTo>
                  <a:lnTo>
                    <a:pt x="706" y="144"/>
                  </a:lnTo>
                  <a:lnTo>
                    <a:pt x="759" y="150"/>
                  </a:lnTo>
                  <a:lnTo>
                    <a:pt x="819" y="156"/>
                  </a:lnTo>
                  <a:lnTo>
                    <a:pt x="879" y="156"/>
                  </a:lnTo>
                  <a:lnTo>
                    <a:pt x="945" y="150"/>
                  </a:lnTo>
                  <a:lnTo>
                    <a:pt x="1016" y="138"/>
                  </a:lnTo>
                  <a:lnTo>
                    <a:pt x="1058" y="132"/>
                  </a:lnTo>
                  <a:lnTo>
                    <a:pt x="1100" y="120"/>
                  </a:lnTo>
                  <a:lnTo>
                    <a:pt x="1142" y="108"/>
                  </a:lnTo>
                  <a:lnTo>
                    <a:pt x="1178" y="96"/>
                  </a:lnTo>
                  <a:lnTo>
                    <a:pt x="1220" y="84"/>
                  </a:lnTo>
                  <a:lnTo>
                    <a:pt x="1262" y="66"/>
                  </a:lnTo>
                  <a:lnTo>
                    <a:pt x="1309" y="48"/>
                  </a:lnTo>
                  <a:lnTo>
                    <a:pt x="1333" y="42"/>
                  </a:lnTo>
                  <a:lnTo>
                    <a:pt x="1345" y="36"/>
                  </a:lnTo>
                  <a:lnTo>
                    <a:pt x="1357" y="36"/>
                  </a:lnTo>
                  <a:lnTo>
                    <a:pt x="1375" y="36"/>
                  </a:lnTo>
                  <a:lnTo>
                    <a:pt x="1387" y="36"/>
                  </a:lnTo>
                  <a:lnTo>
                    <a:pt x="1399" y="36"/>
                  </a:lnTo>
                  <a:lnTo>
                    <a:pt x="1411" y="42"/>
                  </a:lnTo>
                  <a:lnTo>
                    <a:pt x="1429" y="42"/>
                  </a:lnTo>
                  <a:lnTo>
                    <a:pt x="1441" y="48"/>
                  </a:lnTo>
                  <a:lnTo>
                    <a:pt x="1459" y="60"/>
                  </a:lnTo>
                  <a:lnTo>
                    <a:pt x="1477" y="66"/>
                  </a:lnTo>
                  <a:lnTo>
                    <a:pt x="1483" y="72"/>
                  </a:lnTo>
                  <a:lnTo>
                    <a:pt x="1495" y="78"/>
                  </a:lnTo>
                  <a:lnTo>
                    <a:pt x="1507" y="84"/>
                  </a:lnTo>
                  <a:lnTo>
                    <a:pt x="1525" y="84"/>
                  </a:lnTo>
                  <a:lnTo>
                    <a:pt x="1561" y="90"/>
                  </a:lnTo>
                  <a:lnTo>
                    <a:pt x="1602" y="96"/>
                  </a:lnTo>
                  <a:lnTo>
                    <a:pt x="1644" y="102"/>
                  </a:lnTo>
                  <a:lnTo>
                    <a:pt x="1692" y="102"/>
                  </a:lnTo>
                  <a:lnTo>
                    <a:pt x="1794" y="102"/>
                  </a:lnTo>
                  <a:lnTo>
                    <a:pt x="1895" y="102"/>
                  </a:lnTo>
                  <a:lnTo>
                    <a:pt x="1938" y="102"/>
                  </a:lnTo>
                  <a:lnTo>
                    <a:pt x="1971" y="96"/>
                  </a:lnTo>
                  <a:lnTo>
                    <a:pt x="2019" y="77"/>
                  </a:lnTo>
                  <a:lnTo>
                    <a:pt x="2063" y="57"/>
                  </a:lnTo>
                  <a:lnTo>
                    <a:pt x="2111" y="38"/>
                  </a:lnTo>
                  <a:lnTo>
                    <a:pt x="2145" y="18"/>
                  </a:lnTo>
                  <a:lnTo>
                    <a:pt x="2172" y="9"/>
                  </a:lnTo>
                  <a:lnTo>
                    <a:pt x="2202" y="0"/>
                  </a:lnTo>
                  <a:lnTo>
                    <a:pt x="2235" y="3"/>
                  </a:lnTo>
                  <a:lnTo>
                    <a:pt x="2250" y="24"/>
                  </a:lnTo>
                  <a:lnTo>
                    <a:pt x="2262" y="51"/>
                  </a:lnTo>
                  <a:lnTo>
                    <a:pt x="2290" y="72"/>
                  </a:lnTo>
                  <a:lnTo>
                    <a:pt x="2296" y="78"/>
                  </a:lnTo>
                  <a:lnTo>
                    <a:pt x="2308" y="84"/>
                  </a:lnTo>
                  <a:lnTo>
                    <a:pt x="2326" y="90"/>
                  </a:lnTo>
                  <a:lnTo>
                    <a:pt x="2350" y="102"/>
                  </a:lnTo>
                  <a:lnTo>
                    <a:pt x="2380" y="108"/>
                  </a:lnTo>
                  <a:lnTo>
                    <a:pt x="2416" y="114"/>
                  </a:lnTo>
                  <a:lnTo>
                    <a:pt x="2446" y="108"/>
                  </a:lnTo>
                  <a:lnTo>
                    <a:pt x="2481" y="108"/>
                  </a:lnTo>
                  <a:lnTo>
                    <a:pt x="2511" y="102"/>
                  </a:lnTo>
                  <a:lnTo>
                    <a:pt x="2541" y="96"/>
                  </a:lnTo>
                  <a:lnTo>
                    <a:pt x="2559" y="96"/>
                  </a:lnTo>
                  <a:lnTo>
                    <a:pt x="2595" y="84"/>
                  </a:lnTo>
                  <a:lnTo>
                    <a:pt x="2619" y="72"/>
                  </a:lnTo>
                  <a:lnTo>
                    <a:pt x="2643" y="54"/>
                  </a:lnTo>
                  <a:lnTo>
                    <a:pt x="2661" y="42"/>
                  </a:lnTo>
                  <a:lnTo>
                    <a:pt x="2673" y="24"/>
                  </a:lnTo>
                  <a:lnTo>
                    <a:pt x="2697" y="18"/>
                  </a:lnTo>
                  <a:lnTo>
                    <a:pt x="2715" y="24"/>
                  </a:lnTo>
                  <a:lnTo>
                    <a:pt x="2715" y="48"/>
                  </a:lnTo>
                  <a:lnTo>
                    <a:pt x="2709" y="78"/>
                  </a:lnTo>
                  <a:lnTo>
                    <a:pt x="2709" y="108"/>
                  </a:lnTo>
                  <a:lnTo>
                    <a:pt x="2727" y="114"/>
                  </a:lnTo>
                  <a:lnTo>
                    <a:pt x="2744" y="120"/>
                  </a:lnTo>
                  <a:lnTo>
                    <a:pt x="2768" y="126"/>
                  </a:lnTo>
                  <a:lnTo>
                    <a:pt x="2792" y="132"/>
                  </a:lnTo>
                  <a:lnTo>
                    <a:pt x="2816" y="132"/>
                  </a:lnTo>
                  <a:lnTo>
                    <a:pt x="2846" y="132"/>
                  </a:lnTo>
                  <a:lnTo>
                    <a:pt x="2870" y="132"/>
                  </a:lnTo>
                  <a:lnTo>
                    <a:pt x="2906" y="132"/>
                  </a:lnTo>
                  <a:lnTo>
                    <a:pt x="2972" y="126"/>
                  </a:lnTo>
                  <a:lnTo>
                    <a:pt x="3049" y="114"/>
                  </a:lnTo>
                  <a:lnTo>
                    <a:pt x="3127" y="102"/>
                  </a:lnTo>
                  <a:lnTo>
                    <a:pt x="3205" y="90"/>
                  </a:lnTo>
                  <a:lnTo>
                    <a:pt x="3336" y="78"/>
                  </a:lnTo>
                  <a:lnTo>
                    <a:pt x="3426" y="72"/>
                  </a:lnTo>
                  <a:lnTo>
                    <a:pt x="3456" y="66"/>
                  </a:lnTo>
                  <a:lnTo>
                    <a:pt x="3462" y="66"/>
                  </a:lnTo>
                  <a:lnTo>
                    <a:pt x="3474" y="60"/>
                  </a:lnTo>
                  <a:lnTo>
                    <a:pt x="3486" y="48"/>
                  </a:lnTo>
                  <a:lnTo>
                    <a:pt x="3498" y="48"/>
                  </a:lnTo>
                  <a:lnTo>
                    <a:pt x="3510" y="42"/>
                  </a:lnTo>
                  <a:lnTo>
                    <a:pt x="3522" y="42"/>
                  </a:lnTo>
                  <a:lnTo>
                    <a:pt x="3534" y="36"/>
                  </a:lnTo>
                  <a:lnTo>
                    <a:pt x="3546" y="36"/>
                  </a:lnTo>
                  <a:lnTo>
                    <a:pt x="3564" y="36"/>
                  </a:lnTo>
                  <a:lnTo>
                    <a:pt x="3582" y="42"/>
                  </a:lnTo>
                  <a:lnTo>
                    <a:pt x="3600" y="42"/>
                  </a:lnTo>
                  <a:lnTo>
                    <a:pt x="3617" y="54"/>
                  </a:lnTo>
                  <a:lnTo>
                    <a:pt x="3635" y="60"/>
                  </a:lnTo>
                  <a:lnTo>
                    <a:pt x="3647" y="66"/>
                  </a:lnTo>
                  <a:lnTo>
                    <a:pt x="3659" y="72"/>
                  </a:lnTo>
                  <a:lnTo>
                    <a:pt x="3689" y="78"/>
                  </a:lnTo>
                  <a:lnTo>
                    <a:pt x="3731" y="90"/>
                  </a:lnTo>
                  <a:lnTo>
                    <a:pt x="3767" y="96"/>
                  </a:lnTo>
                  <a:lnTo>
                    <a:pt x="3815" y="102"/>
                  </a:lnTo>
                  <a:lnTo>
                    <a:pt x="3863" y="102"/>
                  </a:lnTo>
                  <a:lnTo>
                    <a:pt x="3916" y="102"/>
                  </a:lnTo>
                  <a:lnTo>
                    <a:pt x="3970" y="102"/>
                  </a:lnTo>
                  <a:lnTo>
                    <a:pt x="4024" y="102"/>
                  </a:lnTo>
                  <a:lnTo>
                    <a:pt x="4078" y="102"/>
                  </a:lnTo>
                  <a:lnTo>
                    <a:pt x="4132" y="96"/>
                  </a:lnTo>
                  <a:lnTo>
                    <a:pt x="4186" y="90"/>
                  </a:lnTo>
                  <a:lnTo>
                    <a:pt x="4239" y="78"/>
                  </a:lnTo>
                  <a:lnTo>
                    <a:pt x="4287" y="72"/>
                  </a:lnTo>
                  <a:lnTo>
                    <a:pt x="4341" y="54"/>
                  </a:lnTo>
                  <a:lnTo>
                    <a:pt x="4383" y="42"/>
                  </a:lnTo>
                  <a:lnTo>
                    <a:pt x="4419" y="30"/>
                  </a:lnTo>
                  <a:lnTo>
                    <a:pt x="4449" y="18"/>
                  </a:lnTo>
                  <a:lnTo>
                    <a:pt x="4478" y="12"/>
                  </a:lnTo>
                  <a:lnTo>
                    <a:pt x="4502" y="6"/>
                  </a:lnTo>
                  <a:lnTo>
                    <a:pt x="4526" y="0"/>
                  </a:lnTo>
                  <a:lnTo>
                    <a:pt x="4544" y="0"/>
                  </a:lnTo>
                  <a:lnTo>
                    <a:pt x="4562" y="0"/>
                  </a:lnTo>
                  <a:lnTo>
                    <a:pt x="4574" y="6"/>
                  </a:lnTo>
                  <a:lnTo>
                    <a:pt x="4586" y="12"/>
                  </a:lnTo>
                  <a:lnTo>
                    <a:pt x="4598" y="18"/>
                  </a:lnTo>
                  <a:lnTo>
                    <a:pt x="4604" y="24"/>
                  </a:lnTo>
                  <a:lnTo>
                    <a:pt x="4610" y="30"/>
                  </a:lnTo>
                  <a:lnTo>
                    <a:pt x="4616" y="36"/>
                  </a:lnTo>
                  <a:lnTo>
                    <a:pt x="4622" y="48"/>
                  </a:lnTo>
                  <a:lnTo>
                    <a:pt x="4628" y="60"/>
                  </a:lnTo>
                  <a:lnTo>
                    <a:pt x="4634" y="66"/>
                  </a:lnTo>
                  <a:lnTo>
                    <a:pt x="4640" y="78"/>
                  </a:lnTo>
                  <a:lnTo>
                    <a:pt x="4652" y="84"/>
                  </a:lnTo>
                  <a:lnTo>
                    <a:pt x="4670" y="90"/>
                  </a:lnTo>
                  <a:lnTo>
                    <a:pt x="4682" y="96"/>
                  </a:lnTo>
                  <a:lnTo>
                    <a:pt x="4706" y="102"/>
                  </a:lnTo>
                  <a:lnTo>
                    <a:pt x="4724" y="108"/>
                  </a:lnTo>
                  <a:lnTo>
                    <a:pt x="4748" y="114"/>
                  </a:lnTo>
                  <a:lnTo>
                    <a:pt x="4771" y="114"/>
                  </a:lnTo>
                  <a:lnTo>
                    <a:pt x="4801" y="114"/>
                  </a:lnTo>
                  <a:lnTo>
                    <a:pt x="4831" y="108"/>
                  </a:lnTo>
                  <a:lnTo>
                    <a:pt x="4861" y="102"/>
                  </a:lnTo>
                  <a:lnTo>
                    <a:pt x="4891" y="96"/>
                  </a:lnTo>
                  <a:lnTo>
                    <a:pt x="4927" y="84"/>
                  </a:lnTo>
                  <a:lnTo>
                    <a:pt x="4957" y="66"/>
                  </a:lnTo>
                  <a:lnTo>
                    <a:pt x="4993" y="48"/>
                  </a:lnTo>
                  <a:lnTo>
                    <a:pt x="5017" y="36"/>
                  </a:lnTo>
                  <a:lnTo>
                    <a:pt x="5029" y="30"/>
                  </a:lnTo>
                  <a:lnTo>
                    <a:pt x="5061" y="24"/>
                  </a:lnTo>
                  <a:lnTo>
                    <a:pt x="5091" y="17"/>
                  </a:lnTo>
                  <a:lnTo>
                    <a:pt x="5118" y="14"/>
                  </a:lnTo>
                  <a:lnTo>
                    <a:pt x="5145" y="9"/>
                  </a:lnTo>
                  <a:lnTo>
                    <a:pt x="5175" y="9"/>
                  </a:lnTo>
                  <a:lnTo>
                    <a:pt x="5199" y="8"/>
                  </a:lnTo>
                  <a:lnTo>
                    <a:pt x="5219" y="9"/>
                  </a:lnTo>
                  <a:lnTo>
                    <a:pt x="5238" y="9"/>
                  </a:lnTo>
                  <a:lnTo>
                    <a:pt x="5258" y="11"/>
                  </a:lnTo>
                  <a:lnTo>
                    <a:pt x="5280" y="9"/>
                  </a:lnTo>
                  <a:lnTo>
                    <a:pt x="5304" y="11"/>
                  </a:lnTo>
                  <a:lnTo>
                    <a:pt x="5327" y="8"/>
                  </a:lnTo>
                  <a:lnTo>
                    <a:pt x="5351" y="8"/>
                  </a:lnTo>
                  <a:lnTo>
                    <a:pt x="5390" y="9"/>
                  </a:lnTo>
                  <a:lnTo>
                    <a:pt x="5435" y="24"/>
                  </a:lnTo>
                  <a:lnTo>
                    <a:pt x="5447" y="30"/>
                  </a:lnTo>
                  <a:lnTo>
                    <a:pt x="5453" y="36"/>
                  </a:lnTo>
                  <a:lnTo>
                    <a:pt x="5453" y="42"/>
                  </a:lnTo>
                  <a:lnTo>
                    <a:pt x="5459" y="48"/>
                  </a:lnTo>
                  <a:lnTo>
                    <a:pt x="5459" y="54"/>
                  </a:lnTo>
                  <a:lnTo>
                    <a:pt x="5459" y="60"/>
                  </a:lnTo>
                  <a:lnTo>
                    <a:pt x="5459" y="66"/>
                  </a:lnTo>
                  <a:lnTo>
                    <a:pt x="5465" y="66"/>
                  </a:lnTo>
                  <a:lnTo>
                    <a:pt x="5465" y="72"/>
                  </a:lnTo>
                  <a:lnTo>
                    <a:pt x="5477" y="72"/>
                  </a:lnTo>
                  <a:lnTo>
                    <a:pt x="5489" y="78"/>
                  </a:lnTo>
                  <a:lnTo>
                    <a:pt x="5501" y="84"/>
                  </a:lnTo>
                  <a:lnTo>
                    <a:pt x="5519" y="84"/>
                  </a:lnTo>
                  <a:lnTo>
                    <a:pt x="5555" y="90"/>
                  </a:lnTo>
                  <a:lnTo>
                    <a:pt x="5603" y="90"/>
                  </a:lnTo>
                  <a:lnTo>
                    <a:pt x="5656" y="90"/>
                  </a:lnTo>
                  <a:lnTo>
                    <a:pt x="5710" y="84"/>
                  </a:lnTo>
                  <a:lnTo>
                    <a:pt x="5740" y="78"/>
                  </a:lnTo>
                  <a:lnTo>
                    <a:pt x="5770" y="72"/>
                  </a:lnTo>
                  <a:lnTo>
                    <a:pt x="5770" y="90"/>
                  </a:lnTo>
                  <a:lnTo>
                    <a:pt x="5770" y="90"/>
                  </a:lnTo>
                  <a:lnTo>
                    <a:pt x="5740" y="96"/>
                  </a:lnTo>
                  <a:lnTo>
                    <a:pt x="5710" y="102"/>
                  </a:lnTo>
                  <a:lnTo>
                    <a:pt x="5656" y="108"/>
                  </a:lnTo>
                  <a:lnTo>
                    <a:pt x="5603" y="108"/>
                  </a:lnTo>
                  <a:lnTo>
                    <a:pt x="5555" y="108"/>
                  </a:lnTo>
                  <a:lnTo>
                    <a:pt x="5519" y="102"/>
                  </a:lnTo>
                  <a:lnTo>
                    <a:pt x="5501" y="102"/>
                  </a:lnTo>
                  <a:lnTo>
                    <a:pt x="5489" y="96"/>
                  </a:lnTo>
                  <a:lnTo>
                    <a:pt x="5477" y="90"/>
                  </a:lnTo>
                  <a:lnTo>
                    <a:pt x="5465" y="90"/>
                  </a:lnTo>
                  <a:lnTo>
                    <a:pt x="5465" y="84"/>
                  </a:lnTo>
                  <a:lnTo>
                    <a:pt x="5459" y="84"/>
                  </a:lnTo>
                  <a:lnTo>
                    <a:pt x="5459" y="78"/>
                  </a:lnTo>
                  <a:lnTo>
                    <a:pt x="5459" y="72"/>
                  </a:lnTo>
                  <a:lnTo>
                    <a:pt x="5459" y="66"/>
                  </a:lnTo>
                  <a:lnTo>
                    <a:pt x="5453" y="60"/>
                  </a:lnTo>
                  <a:lnTo>
                    <a:pt x="5453" y="54"/>
                  </a:lnTo>
                  <a:lnTo>
                    <a:pt x="5447" y="48"/>
                  </a:lnTo>
                  <a:lnTo>
                    <a:pt x="5435" y="42"/>
                  </a:lnTo>
                  <a:lnTo>
                    <a:pt x="5429" y="36"/>
                  </a:lnTo>
                  <a:lnTo>
                    <a:pt x="5423" y="36"/>
                  </a:lnTo>
                  <a:lnTo>
                    <a:pt x="5405" y="30"/>
                  </a:lnTo>
                  <a:lnTo>
                    <a:pt x="5393" y="30"/>
                  </a:lnTo>
                  <a:lnTo>
                    <a:pt x="5370" y="23"/>
                  </a:lnTo>
                  <a:lnTo>
                    <a:pt x="5346" y="24"/>
                  </a:lnTo>
                  <a:lnTo>
                    <a:pt x="5325" y="27"/>
                  </a:lnTo>
                  <a:lnTo>
                    <a:pt x="5298" y="29"/>
                  </a:lnTo>
                  <a:lnTo>
                    <a:pt x="5270" y="29"/>
                  </a:lnTo>
                  <a:lnTo>
                    <a:pt x="5247" y="26"/>
                  </a:lnTo>
                  <a:lnTo>
                    <a:pt x="5219" y="24"/>
                  </a:lnTo>
                  <a:lnTo>
                    <a:pt x="5199" y="21"/>
                  </a:lnTo>
                  <a:lnTo>
                    <a:pt x="5174" y="2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accent2">
                    <a:gamma/>
                    <a:tint val="96863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96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97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98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99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923BAD0-979E-44C9-9A05-2F8C89EB4F4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700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6600"/>
              <a:t>Adventure Works</a:t>
            </a:r>
          </a:p>
        </p:txBody>
      </p:sp>
      <p:pic>
        <p:nvPicPr>
          <p:cNvPr id="4103" name="Picture 7" descr="Honolul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819400"/>
            <a:ext cx="4537075" cy="34020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Curtain Cal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urtain Call 1">
        <a:dk1>
          <a:srgbClr val="602000"/>
        </a:dk1>
        <a:lt1>
          <a:srgbClr val="FFFFFF"/>
        </a:lt1>
        <a:dk2>
          <a:srgbClr val="800000"/>
        </a:dk2>
        <a:lt2>
          <a:srgbClr val="FFFFCC"/>
        </a:lt2>
        <a:accent1>
          <a:srgbClr val="FF3300"/>
        </a:accent1>
        <a:accent2>
          <a:srgbClr val="000000"/>
        </a:accent2>
        <a:accent3>
          <a:srgbClr val="C0AAAA"/>
        </a:accent3>
        <a:accent4>
          <a:srgbClr val="DADADA"/>
        </a:accent4>
        <a:accent5>
          <a:srgbClr val="FFADAA"/>
        </a:accent5>
        <a:accent6>
          <a:srgbClr val="000000"/>
        </a:accent6>
        <a:hlink>
          <a:srgbClr val="EBF25A"/>
        </a:hlink>
        <a:folHlink>
          <a:srgbClr val="F2AA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2">
        <a:dk1>
          <a:srgbClr val="000066"/>
        </a:dk1>
        <a:lt1>
          <a:srgbClr val="FFFFFF"/>
        </a:lt1>
        <a:dk2>
          <a:srgbClr val="000099"/>
        </a:dk2>
        <a:lt2>
          <a:srgbClr val="D8F6F8"/>
        </a:lt2>
        <a:accent1>
          <a:srgbClr val="0099FF"/>
        </a:accent1>
        <a:accent2>
          <a:srgbClr val="00003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34"/>
        </a:accent6>
        <a:hlink>
          <a:srgbClr val="DDD925"/>
        </a:hlink>
        <a:folHlink>
          <a:srgbClr val="72C6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3">
        <a:dk1>
          <a:srgbClr val="4C3D57"/>
        </a:dk1>
        <a:lt1>
          <a:srgbClr val="FFFFFF"/>
        </a:lt1>
        <a:dk2>
          <a:srgbClr val="660066"/>
        </a:dk2>
        <a:lt2>
          <a:srgbClr val="FDFBE3"/>
        </a:lt2>
        <a:accent1>
          <a:srgbClr val="976C9E"/>
        </a:accent1>
        <a:accent2>
          <a:srgbClr val="1E1822"/>
        </a:accent2>
        <a:accent3>
          <a:srgbClr val="B8AAB8"/>
        </a:accent3>
        <a:accent4>
          <a:srgbClr val="DADADA"/>
        </a:accent4>
        <a:accent5>
          <a:srgbClr val="C9BACC"/>
        </a:accent5>
        <a:accent6>
          <a:srgbClr val="1A151E"/>
        </a:accent6>
        <a:hlink>
          <a:srgbClr val="D8C460"/>
        </a:hlink>
        <a:folHlink>
          <a:srgbClr val="C3C2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4">
        <a:dk1>
          <a:srgbClr val="334D3F"/>
        </a:dk1>
        <a:lt1>
          <a:srgbClr val="FFFFFF"/>
        </a:lt1>
        <a:dk2>
          <a:srgbClr val="008000"/>
        </a:dk2>
        <a:lt2>
          <a:srgbClr val="D3F1DB"/>
        </a:lt2>
        <a:accent1>
          <a:srgbClr val="4A6D84"/>
        </a:accent1>
        <a:accent2>
          <a:srgbClr val="213329"/>
        </a:accent2>
        <a:accent3>
          <a:srgbClr val="AAC0AA"/>
        </a:accent3>
        <a:accent4>
          <a:srgbClr val="DADADA"/>
        </a:accent4>
        <a:accent5>
          <a:srgbClr val="B1BAC2"/>
        </a:accent5>
        <a:accent6>
          <a:srgbClr val="1D2D24"/>
        </a:accent6>
        <a:hlink>
          <a:srgbClr val="F0B100"/>
        </a:hlink>
        <a:folHlink>
          <a:srgbClr val="C3710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5">
        <a:dk1>
          <a:srgbClr val="566858"/>
        </a:dk1>
        <a:lt1>
          <a:srgbClr val="FFFFFF"/>
        </a:lt1>
        <a:dk2>
          <a:srgbClr val="6D8771"/>
        </a:dk2>
        <a:lt2>
          <a:srgbClr val="ECECB2"/>
        </a:lt2>
        <a:accent1>
          <a:srgbClr val="76A571"/>
        </a:accent1>
        <a:accent2>
          <a:srgbClr val="465648"/>
        </a:accent2>
        <a:accent3>
          <a:srgbClr val="BAC3BB"/>
        </a:accent3>
        <a:accent4>
          <a:srgbClr val="DADADA"/>
        </a:accent4>
        <a:accent5>
          <a:srgbClr val="BDCFBB"/>
        </a:accent5>
        <a:accent6>
          <a:srgbClr val="3F4D40"/>
        </a:accent6>
        <a:hlink>
          <a:srgbClr val="FFDC0B"/>
        </a:hlink>
        <a:folHlink>
          <a:srgbClr val="FC991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6">
        <a:dk1>
          <a:srgbClr val="0A6866"/>
        </a:dk1>
        <a:lt1>
          <a:srgbClr val="FFFFFF"/>
        </a:lt1>
        <a:dk2>
          <a:srgbClr val="0D8784"/>
        </a:dk2>
        <a:lt2>
          <a:srgbClr val="B8DEC6"/>
        </a:lt2>
        <a:accent1>
          <a:srgbClr val="3C7652"/>
        </a:accent1>
        <a:accent2>
          <a:srgbClr val="005250"/>
        </a:accent2>
        <a:accent3>
          <a:srgbClr val="AAC3C2"/>
        </a:accent3>
        <a:accent4>
          <a:srgbClr val="DADADA"/>
        </a:accent4>
        <a:accent5>
          <a:srgbClr val="AFBDB3"/>
        </a:accent5>
        <a:accent6>
          <a:srgbClr val="004948"/>
        </a:accent6>
        <a:hlink>
          <a:srgbClr val="00E0A5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7">
        <a:dk1>
          <a:srgbClr val="50688C"/>
        </a:dk1>
        <a:lt1>
          <a:srgbClr val="FFFFFF"/>
        </a:lt1>
        <a:dk2>
          <a:srgbClr val="6E87AC"/>
        </a:dk2>
        <a:lt2>
          <a:srgbClr val="FFFFFF"/>
        </a:lt2>
        <a:accent1>
          <a:srgbClr val="376EA5"/>
        </a:accent1>
        <a:accent2>
          <a:srgbClr val="445876"/>
        </a:accent2>
        <a:accent3>
          <a:srgbClr val="BAC3D2"/>
        </a:accent3>
        <a:accent4>
          <a:srgbClr val="DADADA"/>
        </a:accent4>
        <a:accent5>
          <a:srgbClr val="AEBACF"/>
        </a:accent5>
        <a:accent6>
          <a:srgbClr val="3D4F6A"/>
        </a:accent6>
        <a:hlink>
          <a:srgbClr val="66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rtain Call 8">
        <a:dk1>
          <a:srgbClr val="000000"/>
        </a:dk1>
        <a:lt1>
          <a:srgbClr val="DDDCC5"/>
        </a:lt1>
        <a:dk2>
          <a:srgbClr val="000000"/>
        </a:dk2>
        <a:lt2>
          <a:srgbClr val="C9C6A5"/>
        </a:lt2>
        <a:accent1>
          <a:srgbClr val="C0C0C0"/>
        </a:accent1>
        <a:accent2>
          <a:srgbClr val="B0AC90"/>
        </a:accent2>
        <a:accent3>
          <a:srgbClr val="EBEBDF"/>
        </a:accent3>
        <a:accent4>
          <a:srgbClr val="000000"/>
        </a:accent4>
        <a:accent5>
          <a:srgbClr val="DCDCDC"/>
        </a:accent5>
        <a:accent6>
          <a:srgbClr val="9F9B82"/>
        </a:accent6>
        <a:hlink>
          <a:srgbClr val="666699"/>
        </a:hlink>
        <a:folHlink>
          <a:srgbClr val="905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rtain Call 9">
        <a:dk1>
          <a:srgbClr val="000000"/>
        </a:dk1>
        <a:lt1>
          <a:srgbClr val="FFFFFF"/>
        </a:lt1>
        <a:dk2>
          <a:srgbClr val="000099"/>
        </a:dk2>
        <a:lt2>
          <a:srgbClr val="DDDDDD"/>
        </a:lt2>
        <a:accent1>
          <a:srgbClr val="C6D4D4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DFE6E6"/>
        </a:accent5>
        <a:accent6>
          <a:srgbClr val="AEAEAE"/>
        </a:accent6>
        <a:hlink>
          <a:srgbClr val="66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Curtain Call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Curtain Call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Heidi Jensen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