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0" name="Oval 4"/>
            <p:cNvSpPr>
              <a:spLocks noChangeArrowheads="1"/>
            </p:cNvSpPr>
            <p:nvPr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2" name="Freeform 6"/>
            <p:cNvSpPr>
              <a:spLocks noEditPoints="1"/>
            </p:cNvSpPr>
            <p:nvPr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Freeform 14"/>
            <p:cNvSpPr>
              <a:spLocks/>
            </p:cNvSpPr>
            <p:nvPr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Freeform 17"/>
            <p:cNvSpPr>
              <a:spLocks noEditPoints="1"/>
            </p:cNvSpPr>
            <p:nvPr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Freeform 18"/>
            <p:cNvSpPr>
              <a:spLocks noEditPoints="1"/>
            </p:cNvSpPr>
            <p:nvPr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Freeform 19"/>
            <p:cNvSpPr>
              <a:spLocks/>
            </p:cNvSpPr>
            <p:nvPr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Freeform 20"/>
            <p:cNvSpPr>
              <a:spLocks noEditPoints="1"/>
            </p:cNvSpPr>
            <p:nvPr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Freeform 21"/>
            <p:cNvSpPr>
              <a:spLocks noEditPoints="1"/>
            </p:cNvSpPr>
            <p:nvPr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8" name="Freeform 22"/>
            <p:cNvSpPr>
              <a:spLocks noEditPoints="1"/>
            </p:cNvSpPr>
            <p:nvPr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Freeform 23"/>
            <p:cNvSpPr>
              <a:spLocks/>
            </p:cNvSpPr>
            <p:nvPr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Freeform 24"/>
            <p:cNvSpPr>
              <a:spLocks noEditPoints="1"/>
            </p:cNvSpPr>
            <p:nvPr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Freeform 25"/>
            <p:cNvSpPr>
              <a:spLocks noEditPoints="1"/>
            </p:cNvSpPr>
            <p:nvPr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Freeform 26"/>
            <p:cNvSpPr>
              <a:spLocks noEditPoints="1"/>
            </p:cNvSpPr>
            <p:nvPr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Oval 27"/>
            <p:cNvSpPr>
              <a:spLocks noChangeArrowheads="1"/>
            </p:cNvSpPr>
            <p:nvPr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Oval 28"/>
            <p:cNvSpPr>
              <a:spLocks noChangeArrowheads="1"/>
            </p:cNvSpPr>
            <p:nvPr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Oval 29"/>
            <p:cNvSpPr>
              <a:spLocks noChangeArrowheads="1"/>
            </p:cNvSpPr>
            <p:nvPr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Freeform 30"/>
            <p:cNvSpPr>
              <a:spLocks noEditPoints="1"/>
            </p:cNvSpPr>
            <p:nvPr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Freeform 31"/>
            <p:cNvSpPr>
              <a:spLocks noEditPoints="1"/>
            </p:cNvSpPr>
            <p:nvPr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AutoShape 34"/>
            <p:cNvSpPr>
              <a:spLocks noChangeArrowheads="1"/>
            </p:cNvSpPr>
            <p:nvPr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Freeform 35"/>
            <p:cNvSpPr>
              <a:spLocks/>
            </p:cNvSpPr>
            <p:nvPr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Freeform 36"/>
            <p:cNvSpPr>
              <a:spLocks/>
            </p:cNvSpPr>
            <p:nvPr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33" name="Rectangle 3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34" name="Rectangle 3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35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36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37" name="Rectangle 4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1A4614E-7D18-4FE1-B962-9DF914E62FC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9738" name="Picture 42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789D1-8BFE-4E9D-A3C9-F64BF9F868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91AB4-323E-46A3-9998-F573B471F6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148A1-3105-4C5C-9F47-BA9CA05255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E6AD7-3812-4F53-B962-5B208B9CE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F5C717-A3ED-47C9-BDE7-0C0CB6407A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0EA1D-9278-4CBF-ADFC-1F7D61B2B7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63025-9F5C-4849-9FC8-68B77E96D4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ACF00-FD9C-47E7-92B5-C9BF73DE52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2F7B4-001E-4D65-9FE0-764EA4FA3E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EBC00-94B1-47D7-A633-DF8E8E822C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3800475" y="1789113"/>
            <a:ext cx="5340350" cy="5056187"/>
            <a:chOff x="2394" y="1127"/>
            <a:chExt cx="3364" cy="3185"/>
          </a:xfrm>
        </p:grpSpPr>
        <p:sp>
          <p:nvSpPr>
            <p:cNvPr id="28675" name="Rectangle 3"/>
            <p:cNvSpPr>
              <a:spLocks noChangeArrowheads="1"/>
            </p:cNvSpPr>
            <p:nvPr userDrawn="1"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6" name="Oval 4"/>
            <p:cNvSpPr>
              <a:spLocks noChangeArrowheads="1"/>
            </p:cNvSpPr>
            <p:nvPr userDrawn="1"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7" name="Rectangle 5"/>
            <p:cNvSpPr>
              <a:spLocks noChangeArrowheads="1"/>
            </p:cNvSpPr>
            <p:nvPr userDrawn="1"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8" name="Freeform 6"/>
            <p:cNvSpPr>
              <a:spLocks noEditPoints="1"/>
            </p:cNvSpPr>
            <p:nvPr userDrawn="1"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Rectangle 7"/>
            <p:cNvSpPr>
              <a:spLocks noChangeArrowheads="1"/>
            </p:cNvSpPr>
            <p:nvPr userDrawn="1"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0" name="Rectangle 8"/>
            <p:cNvSpPr>
              <a:spLocks noChangeArrowheads="1"/>
            </p:cNvSpPr>
            <p:nvPr userDrawn="1"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Rectangle 9"/>
            <p:cNvSpPr>
              <a:spLocks noChangeArrowheads="1"/>
            </p:cNvSpPr>
            <p:nvPr userDrawn="1"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Rectangle 10"/>
            <p:cNvSpPr>
              <a:spLocks noChangeArrowheads="1"/>
            </p:cNvSpPr>
            <p:nvPr userDrawn="1"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Rectangle 11"/>
            <p:cNvSpPr>
              <a:spLocks noChangeArrowheads="1"/>
            </p:cNvSpPr>
            <p:nvPr userDrawn="1"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Freeform 12"/>
            <p:cNvSpPr>
              <a:spLocks/>
            </p:cNvSpPr>
            <p:nvPr userDrawn="1"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Freeform 13"/>
            <p:cNvSpPr>
              <a:spLocks/>
            </p:cNvSpPr>
            <p:nvPr userDrawn="1"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Freeform 14"/>
            <p:cNvSpPr>
              <a:spLocks/>
            </p:cNvSpPr>
            <p:nvPr userDrawn="1"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Freeform 15"/>
            <p:cNvSpPr>
              <a:spLocks/>
            </p:cNvSpPr>
            <p:nvPr userDrawn="1"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Freeform 16"/>
            <p:cNvSpPr>
              <a:spLocks/>
            </p:cNvSpPr>
            <p:nvPr userDrawn="1"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Freeform 17"/>
            <p:cNvSpPr>
              <a:spLocks noEditPoints="1"/>
            </p:cNvSpPr>
            <p:nvPr userDrawn="1"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Freeform 18"/>
            <p:cNvSpPr>
              <a:spLocks noEditPoints="1"/>
            </p:cNvSpPr>
            <p:nvPr userDrawn="1"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Freeform 19"/>
            <p:cNvSpPr>
              <a:spLocks/>
            </p:cNvSpPr>
            <p:nvPr userDrawn="1"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Freeform 20"/>
            <p:cNvSpPr>
              <a:spLocks noEditPoints="1"/>
            </p:cNvSpPr>
            <p:nvPr userDrawn="1"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Freeform 21"/>
            <p:cNvSpPr>
              <a:spLocks noEditPoints="1"/>
            </p:cNvSpPr>
            <p:nvPr userDrawn="1"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Freeform 22"/>
            <p:cNvSpPr>
              <a:spLocks noEditPoints="1"/>
            </p:cNvSpPr>
            <p:nvPr userDrawn="1"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Freeform 23"/>
            <p:cNvSpPr>
              <a:spLocks/>
            </p:cNvSpPr>
            <p:nvPr userDrawn="1"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Freeform 24"/>
            <p:cNvSpPr>
              <a:spLocks noEditPoints="1"/>
            </p:cNvSpPr>
            <p:nvPr userDrawn="1"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Freeform 25"/>
            <p:cNvSpPr>
              <a:spLocks noEditPoints="1"/>
            </p:cNvSpPr>
            <p:nvPr userDrawn="1"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Freeform 26"/>
            <p:cNvSpPr>
              <a:spLocks noEditPoints="1"/>
            </p:cNvSpPr>
            <p:nvPr userDrawn="1"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Oval 27"/>
            <p:cNvSpPr>
              <a:spLocks noChangeArrowheads="1"/>
            </p:cNvSpPr>
            <p:nvPr userDrawn="1"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Oval 28"/>
            <p:cNvSpPr>
              <a:spLocks noChangeArrowheads="1"/>
            </p:cNvSpPr>
            <p:nvPr userDrawn="1"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Oval 29"/>
            <p:cNvSpPr>
              <a:spLocks noChangeArrowheads="1"/>
            </p:cNvSpPr>
            <p:nvPr userDrawn="1"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Freeform 30"/>
            <p:cNvSpPr>
              <a:spLocks noEditPoints="1"/>
            </p:cNvSpPr>
            <p:nvPr userDrawn="1"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Freeform 31"/>
            <p:cNvSpPr>
              <a:spLocks noEditPoints="1"/>
            </p:cNvSpPr>
            <p:nvPr userDrawn="1"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 userDrawn="1"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Rectangle 33"/>
            <p:cNvSpPr>
              <a:spLocks noChangeArrowheads="1"/>
            </p:cNvSpPr>
            <p:nvPr userDrawn="1"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AutoShape 34"/>
            <p:cNvSpPr>
              <a:spLocks noChangeArrowheads="1"/>
            </p:cNvSpPr>
            <p:nvPr userDrawn="1"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Freeform 35"/>
            <p:cNvSpPr>
              <a:spLocks/>
            </p:cNvSpPr>
            <p:nvPr userDrawn="1"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Freeform 36"/>
            <p:cNvSpPr>
              <a:spLocks/>
            </p:cNvSpPr>
            <p:nvPr userDrawn="1"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09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710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711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8712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785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8713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785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3667892-A227-47F8-B75B-2820832DD712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76400"/>
            <a:ext cx="4114800" cy="1219200"/>
          </a:xfrm>
        </p:spPr>
        <p:txBody>
          <a:bodyPr/>
          <a:lstStyle/>
          <a:p>
            <a:r>
              <a:rPr lang="en-US" sz="6600"/>
              <a:t>Adventure Works</a:t>
            </a:r>
          </a:p>
        </p:txBody>
      </p:sp>
      <p:pic>
        <p:nvPicPr>
          <p:cNvPr id="4104" name="Picture 8" descr="Kamue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8600"/>
            <a:ext cx="4537075" cy="34020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Balance">
  <a:themeElements>
    <a:clrScheme name="Balance 1">
      <a:dk1>
        <a:srgbClr val="663300"/>
      </a:dk1>
      <a:lt1>
        <a:srgbClr val="FFFFFF"/>
      </a:lt1>
      <a:dk2>
        <a:srgbClr val="996600"/>
      </a:dk2>
      <a:lt2>
        <a:srgbClr val="DBBD71"/>
      </a:lt2>
      <a:accent1>
        <a:srgbClr val="F8A500"/>
      </a:accent1>
      <a:accent2>
        <a:srgbClr val="808000"/>
      </a:accent2>
      <a:accent3>
        <a:srgbClr val="CAB8AA"/>
      </a:accent3>
      <a:accent4>
        <a:srgbClr val="DADADA"/>
      </a:accent4>
      <a:accent5>
        <a:srgbClr val="FBCFAA"/>
      </a:accent5>
      <a:accent6>
        <a:srgbClr val="737300"/>
      </a:accent6>
      <a:hlink>
        <a:srgbClr val="FFCC66"/>
      </a:hlink>
      <a:folHlink>
        <a:srgbClr val="CCA500"/>
      </a:folHlink>
    </a:clrScheme>
    <a:fontScheme name="Balanc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alanc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anc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anc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Balance</Template>
  <TotalTime>29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Wingdings</vt:lpstr>
      <vt:lpstr>Balance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ScubaPro</dc:creator>
  <cp:keywords>Marketing;</cp:keywords>
  <cp:lastModifiedBy>Julian</cp:lastModifiedBy>
  <cp:revision>2</cp:revision>
  <cp:lastPrinted>1601-01-01T00:00:00Z</cp:lastPrinted>
  <dcterms:created xsi:type="dcterms:W3CDTF">1601-01-01T00:00:00Z</dcterms:created>
  <dcterms:modified xsi:type="dcterms:W3CDTF">2006-11-16T01:57:48Z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