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titlemaster_m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</p:spPr>
      </p:pic>
      <p:sp>
        <p:nvSpPr>
          <p:cNvPr id="29699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FB1808E-D246-4D4C-8EE3-ADC6A86F5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9704" name="Picture 8" descr="logo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7FDF1-3B6B-4DA7-9FEF-C0DFB204AC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56AB7-DF80-4A2D-8A67-54C76A8FD0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FEA6E2-6EC6-41BA-B760-FB4D3205B5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1A001-F0B8-4D0E-AE6C-26EC528D22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4ED0A-2140-4AE3-8B58-563F36873A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EAECC-98D8-473C-B4F5-9535E60F70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44240D-9DBF-439F-AB05-FB8D2A63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9534-8B6B-4F44-902E-4867775731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0E308-14EA-4ABE-8375-4D037EA203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DC68A-1F3A-4096-98AB-EF0A97C24E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28675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pic>
          <p:nvPicPr>
            <p:cNvPr id="28676" name="Picture 4" descr="slidemaster_med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</p:spPr>
        </p:pic>
      </p:grp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86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45BAC57D-66D4-4C0B-B4ED-A0E70AD9B2C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slow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4572000"/>
            <a:ext cx="7772400" cy="1219200"/>
          </a:xfrm>
          <a:ln/>
        </p:spPr>
        <p:txBody>
          <a:bodyPr/>
          <a:lstStyle/>
          <a:p>
            <a:r>
              <a:rPr lang="en-US" sz="6600"/>
              <a:t>Adventure Works</a:t>
            </a:r>
          </a:p>
        </p:txBody>
      </p:sp>
      <p:pic>
        <p:nvPicPr>
          <p:cNvPr id="4104" name="Picture 8" descr="Kawaiha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04800"/>
            <a:ext cx="5527675" cy="3059113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roposal">
  <a:themeElements>
    <a:clrScheme name="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8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Proposal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Erik Anderson</dc:creator>
  <cp:keywords>Marketing;</cp:keywords>
  <cp:lastModifiedBy>Julian</cp:lastModifiedBy>
  <cp:revision>2</cp:revision>
  <cp:lastPrinted>1601-01-01T00:00:00Z</cp:lastPrinted>
  <dcterms:created xsi:type="dcterms:W3CDTF">1601-01-01T00:00:00Z</dcterms:created>
  <dcterms:modified xsi:type="dcterms:W3CDTF">2006-11-16T01:57:42Z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