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37891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4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7899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7900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7901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2A3D3A6-B064-41A6-B847-8021A1E0238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7902" name="Picture 14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572D2-C404-4450-A68F-14AACFB28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20A6C-FB04-49CF-9E63-FABC19A368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96B7E-F0FE-44C9-B4D1-02EAF59759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096B7-CFB4-4495-909C-7EA338B039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8C079-064B-492C-8E49-4B2871F030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590F6-E378-435E-A769-FD4AD21749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E1072-302B-4A8C-96ED-EFBECFC37B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7C63C-729F-4831-B9BA-AD1D486B1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94363-E90D-4C96-9582-547BA2AE47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760F1-C882-4429-B5C9-C1D24460F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36867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68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68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5FC4B65-00DA-4761-B0CC-3DF0B8FEAD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78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79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4" name="Picture 8" descr="Keauh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514600"/>
            <a:ext cx="5299075" cy="39735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Glass Layers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Lori Kane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