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2355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56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BE009BA-4ED2-4E9D-9215-FAE7C05AEC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56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CF558-AA37-43CE-B16F-2D08073B90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58806-DBB2-48E1-8E59-EF392C2313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000C9-B0EB-477B-979E-A5CB0D556C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81778-ABD6-430F-946E-971A764DFC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7984-0746-4B80-8268-D93790D764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8D20F-2404-40F4-8D1F-9F6A7E916D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827D6-8C4F-4F95-BC6C-17F5E0F4F9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584EF-40B9-42AB-A176-616037FD9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03CE4-DDE7-4045-B44F-79E19D8AD3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6ABB1-1A36-4A8C-AC91-CFF09AAAFD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22531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253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1AE8E01-DB7A-4C19-94A2-DC7A68DF8F1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4800"/>
              <a:t>Adventure Works Training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3232150" cy="3581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Administration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t">
  <a:themeElements>
    <a:clrScheme name="Slit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Sl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4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Slit</vt:lpstr>
      <vt:lpstr>Adventure Works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Administrative Training</dc:title>
  <dc:creator>Heidi Jensen</dc:creator>
  <cp:keywords>Training;</cp:keywords>
  <cp:lastModifiedBy>Julian</cp:lastModifiedBy>
  <cp:revision>3</cp:revision>
  <cp:lastPrinted>1601-01-01T00:00:00Z</cp:lastPrinted>
  <dcterms:created xsi:type="dcterms:W3CDTF">1601-01-01T00:00:00Z</dcterms:created>
  <dcterms:modified xsi:type="dcterms:W3CDTF">2006-11-16T00:57:32Z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