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10243" name="Freeform 3"/>
            <p:cNvSpPr>
              <a:spLocks/>
            </p:cNvSpPr>
            <p:nvPr/>
          </p:nvSpPr>
          <p:spPr bwMode="hidden">
            <a:xfrm>
              <a:off x="0" y="0"/>
              <a:ext cx="5758" cy="1043"/>
            </a:xfrm>
            <a:custGeom>
              <a:avLst/>
              <a:gdLst/>
              <a:ahLst/>
              <a:cxnLst>
                <a:cxn ang="0">
                  <a:pos x="5740" y="1043"/>
                </a:cxn>
                <a:cxn ang="0">
                  <a:pos x="0" y="1043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1043"/>
                </a:cxn>
                <a:cxn ang="0">
                  <a:pos x="5740" y="1043"/>
                </a:cxn>
              </a:cxnLst>
              <a:rect l="0" t="0" r="r" b="b"/>
              <a:pathLst>
                <a:path w="5740" h="1043">
                  <a:moveTo>
                    <a:pt x="5740" y="1043"/>
                  </a:moveTo>
                  <a:lnTo>
                    <a:pt x="0" y="1043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1043"/>
                  </a:lnTo>
                  <a:lnTo>
                    <a:pt x="574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244" name="Group 4"/>
            <p:cNvGrpSpPr>
              <a:grpSpLocks/>
            </p:cNvGrpSpPr>
            <p:nvPr userDrawn="1"/>
          </p:nvGrpSpPr>
          <p:grpSpPr bwMode="auto">
            <a:xfrm>
              <a:off x="0" y="0"/>
              <a:ext cx="5759" cy="4319"/>
              <a:chOff x="0" y="0"/>
              <a:chExt cx="5759" cy="4319"/>
            </a:xfrm>
          </p:grpSpPr>
          <p:sp>
            <p:nvSpPr>
              <p:cNvPr id="10245" name="Freeform 5"/>
              <p:cNvSpPr>
                <a:spLocks/>
              </p:cNvSpPr>
              <p:nvPr/>
            </p:nvSpPr>
            <p:spPr bwMode="hidden">
              <a:xfrm>
                <a:off x="1" y="1040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0" y="3988"/>
                <a:ext cx="5758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740" y="42"/>
                  </a:cxn>
                  <a:cxn ang="0">
                    <a:pos x="5740" y="0"/>
                  </a:cxn>
                  <a:cxn ang="0">
                    <a:pos x="0" y="0"/>
                  </a:cxn>
                  <a:cxn ang="0">
                    <a:pos x="0" y="42"/>
                  </a:cxn>
                  <a:cxn ang="0">
                    <a:pos x="0" y="42"/>
                  </a:cxn>
                </a:cxnLst>
                <a:rect l="0" t="0" r="r" b="b"/>
                <a:pathLst>
                  <a:path w="5740" h="42">
                    <a:moveTo>
                      <a:pt x="0" y="42"/>
                    </a:moveTo>
                    <a:lnTo>
                      <a:pt x="5740" y="42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0" y="3665"/>
                <a:ext cx="5758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0" y="30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0" y="3364"/>
                <a:ext cx="5758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0" y="30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9" name="Freeform 9"/>
              <p:cNvSpPr>
                <a:spLocks/>
              </p:cNvSpPr>
              <p:nvPr/>
            </p:nvSpPr>
            <p:spPr bwMode="hidden">
              <a:xfrm>
                <a:off x="0" y="3105"/>
                <a:ext cx="5758" cy="31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0" y="30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0" y="2859"/>
                <a:ext cx="5758" cy="36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6"/>
                  </a:cxn>
                  <a:cxn ang="0">
                    <a:pos x="5740" y="36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1" name="Freeform 11"/>
              <p:cNvSpPr>
                <a:spLocks/>
              </p:cNvSpPr>
              <p:nvPr/>
            </p:nvSpPr>
            <p:spPr bwMode="hidden">
              <a:xfrm>
                <a:off x="0" y="2644"/>
                <a:ext cx="5758" cy="30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2" name="Freeform 12"/>
              <p:cNvSpPr>
                <a:spLocks/>
              </p:cNvSpPr>
              <p:nvPr/>
            </p:nvSpPr>
            <p:spPr bwMode="hidden">
              <a:xfrm>
                <a:off x="0" y="2433"/>
                <a:ext cx="5758" cy="36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6"/>
                  </a:cxn>
                  <a:cxn ang="0">
                    <a:pos x="5740" y="36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3" name="Freeform 13"/>
              <p:cNvSpPr>
                <a:spLocks/>
              </p:cNvSpPr>
              <p:nvPr/>
            </p:nvSpPr>
            <p:spPr bwMode="hidden">
              <a:xfrm>
                <a:off x="0" y="2259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4" name="Freeform 14"/>
              <p:cNvSpPr>
                <a:spLocks/>
              </p:cNvSpPr>
              <p:nvPr/>
            </p:nvSpPr>
            <p:spPr bwMode="hidden">
              <a:xfrm>
                <a:off x="0" y="2090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5" name="Freeform 15"/>
              <p:cNvSpPr>
                <a:spLocks/>
              </p:cNvSpPr>
              <p:nvPr/>
            </p:nvSpPr>
            <p:spPr bwMode="hidden">
              <a:xfrm>
                <a:off x="0" y="1928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6" name="Freeform 16"/>
              <p:cNvSpPr>
                <a:spLocks/>
              </p:cNvSpPr>
              <p:nvPr/>
            </p:nvSpPr>
            <p:spPr bwMode="hidden">
              <a:xfrm>
                <a:off x="0" y="1645"/>
                <a:ext cx="5758" cy="12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5740" y="12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7" name="Freeform 17"/>
              <p:cNvSpPr>
                <a:spLocks/>
              </p:cNvSpPr>
              <p:nvPr/>
            </p:nvSpPr>
            <p:spPr bwMode="hidden">
              <a:xfrm>
                <a:off x="0" y="1778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8" name="Freeform 18"/>
              <p:cNvSpPr>
                <a:spLocks/>
              </p:cNvSpPr>
              <p:nvPr/>
            </p:nvSpPr>
            <p:spPr bwMode="hidden">
              <a:xfrm>
                <a:off x="0" y="1520"/>
                <a:ext cx="5758" cy="12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5740" y="12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9" name="Freeform 19"/>
              <p:cNvSpPr>
                <a:spLocks/>
              </p:cNvSpPr>
              <p:nvPr/>
            </p:nvSpPr>
            <p:spPr bwMode="hidden">
              <a:xfrm>
                <a:off x="0" y="1394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0" name="Freeform 20"/>
              <p:cNvSpPr>
                <a:spLocks/>
              </p:cNvSpPr>
              <p:nvPr/>
            </p:nvSpPr>
            <p:spPr bwMode="hidden">
              <a:xfrm>
                <a:off x="0" y="1280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1" name="Freeform 21"/>
              <p:cNvSpPr>
                <a:spLocks/>
              </p:cNvSpPr>
              <p:nvPr/>
            </p:nvSpPr>
            <p:spPr bwMode="hidden">
              <a:xfrm>
                <a:off x="0" y="1177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2" name="Freeform 22"/>
              <p:cNvSpPr>
                <a:spLocks/>
              </p:cNvSpPr>
              <p:nvPr/>
            </p:nvSpPr>
            <p:spPr bwMode="hidden">
              <a:xfrm>
                <a:off x="0" y="24"/>
                <a:ext cx="5758" cy="30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3" name="Freeform 23"/>
              <p:cNvSpPr>
                <a:spLocks/>
              </p:cNvSpPr>
              <p:nvPr/>
            </p:nvSpPr>
            <p:spPr bwMode="hidden">
              <a:xfrm>
                <a:off x="0" y="186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4" name="Freeform 24"/>
              <p:cNvSpPr>
                <a:spLocks/>
              </p:cNvSpPr>
              <p:nvPr/>
            </p:nvSpPr>
            <p:spPr bwMode="hidden">
              <a:xfrm>
                <a:off x="0" y="475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5" name="Freeform 25"/>
              <p:cNvSpPr>
                <a:spLocks/>
              </p:cNvSpPr>
              <p:nvPr/>
            </p:nvSpPr>
            <p:spPr bwMode="hidden">
              <a:xfrm>
                <a:off x="0" y="337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6" name="Freeform 26"/>
              <p:cNvSpPr>
                <a:spLocks/>
              </p:cNvSpPr>
              <p:nvPr/>
            </p:nvSpPr>
            <p:spPr bwMode="hidden">
              <a:xfrm>
                <a:off x="0" y="600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7" name="Freeform 27"/>
              <p:cNvSpPr>
                <a:spLocks/>
              </p:cNvSpPr>
              <p:nvPr/>
            </p:nvSpPr>
            <p:spPr bwMode="hidden">
              <a:xfrm>
                <a:off x="0" y="727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8" name="Freeform 28"/>
              <p:cNvSpPr>
                <a:spLocks/>
              </p:cNvSpPr>
              <p:nvPr/>
            </p:nvSpPr>
            <p:spPr bwMode="hidden">
              <a:xfrm>
                <a:off x="0" y="841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9" name="Freeform 29"/>
              <p:cNvSpPr>
                <a:spLocks/>
              </p:cNvSpPr>
              <p:nvPr/>
            </p:nvSpPr>
            <p:spPr bwMode="hidden">
              <a:xfrm>
                <a:off x="0" y="943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270" name="Group 30"/>
              <p:cNvGrpSpPr>
                <a:grpSpLocks/>
              </p:cNvGrpSpPr>
              <p:nvPr/>
            </p:nvGrpSpPr>
            <p:grpSpPr bwMode="auto">
              <a:xfrm>
                <a:off x="0" y="0"/>
                <a:ext cx="5758" cy="1045"/>
                <a:chOff x="0" y="0"/>
                <a:chExt cx="5758" cy="1045"/>
              </a:xfrm>
            </p:grpSpPr>
            <p:sp>
              <p:nvSpPr>
                <p:cNvPr id="10271" name="Freeform 31"/>
                <p:cNvSpPr>
                  <a:spLocks/>
                </p:cNvSpPr>
                <p:nvPr/>
              </p:nvSpPr>
              <p:spPr bwMode="hidden">
                <a:xfrm>
                  <a:off x="2849" y="0"/>
                  <a:ext cx="42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2" y="1043"/>
                    </a:cxn>
                    <a:cxn ang="0">
                      <a:pos x="42" y="0"/>
                    </a:cxn>
                    <a:cxn ang="0">
                      <a:pos x="0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42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72" name="Freeform 32"/>
                <p:cNvSpPr>
                  <a:spLocks/>
                </p:cNvSpPr>
                <p:nvPr/>
              </p:nvSpPr>
              <p:spPr bwMode="hidden">
                <a:xfrm>
                  <a:off x="2400" y="0"/>
                  <a:ext cx="155" cy="1045"/>
                </a:xfrm>
                <a:custGeom>
                  <a:avLst/>
                  <a:gdLst/>
                  <a:ahLst/>
                  <a:cxnLst>
                    <a:cxn ang="0">
                      <a:pos x="131" y="1043"/>
                    </a:cxn>
                    <a:cxn ang="0">
                      <a:pos x="155" y="1043"/>
                    </a:cxn>
                    <a:cxn ang="0">
                      <a:pos x="42" y="0"/>
                    </a:cxn>
                    <a:cxn ang="0">
                      <a:pos x="0" y="0"/>
                    </a:cxn>
                    <a:cxn ang="0">
                      <a:pos x="113" y="1043"/>
                    </a:cxn>
                    <a:cxn ang="0">
                      <a:pos x="131" y="1043"/>
                    </a:cxn>
                    <a:cxn ang="0">
                      <a:pos x="131" y="1043"/>
                    </a:cxn>
                  </a:cxnLst>
                  <a:rect l="0" t="0" r="r" b="b"/>
                  <a:pathLst>
                    <a:path w="155" h="1043">
                      <a:moveTo>
                        <a:pt x="131" y="1043"/>
                      </a:moveTo>
                      <a:lnTo>
                        <a:pt x="155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113" y="1043"/>
                      </a:lnTo>
                      <a:lnTo>
                        <a:pt x="131" y="1043"/>
                      </a:lnTo>
                      <a:lnTo>
                        <a:pt x="13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73" name="Freeform 33"/>
                <p:cNvSpPr>
                  <a:spLocks/>
                </p:cNvSpPr>
                <p:nvPr/>
              </p:nvSpPr>
              <p:spPr bwMode="hidden">
                <a:xfrm>
                  <a:off x="1967" y="0"/>
                  <a:ext cx="240" cy="1045"/>
                </a:xfrm>
                <a:custGeom>
                  <a:avLst/>
                  <a:gdLst/>
                  <a:ahLst/>
                  <a:cxnLst>
                    <a:cxn ang="0">
                      <a:pos x="221" y="1043"/>
                    </a:cxn>
                    <a:cxn ang="0">
                      <a:pos x="239" y="1043"/>
                    </a:cxn>
                    <a:cxn ang="0">
                      <a:pos x="36" y="0"/>
                    </a:cxn>
                    <a:cxn ang="0">
                      <a:pos x="0" y="0"/>
                    </a:cxn>
                    <a:cxn ang="0">
                      <a:pos x="203" y="1043"/>
                    </a:cxn>
                    <a:cxn ang="0">
                      <a:pos x="221" y="1043"/>
                    </a:cxn>
                    <a:cxn ang="0">
                      <a:pos x="221" y="1043"/>
                    </a:cxn>
                  </a:cxnLst>
                  <a:rect l="0" t="0" r="r" b="b"/>
                  <a:pathLst>
                    <a:path w="239" h="1043">
                      <a:moveTo>
                        <a:pt x="221" y="1043"/>
                      </a:moveTo>
                      <a:lnTo>
                        <a:pt x="239" y="1043"/>
                      </a:ln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203" y="1043"/>
                      </a:lnTo>
                      <a:lnTo>
                        <a:pt x="221" y="1043"/>
                      </a:lnTo>
                      <a:lnTo>
                        <a:pt x="22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74" name="Freeform 34"/>
                <p:cNvSpPr>
                  <a:spLocks/>
                </p:cNvSpPr>
                <p:nvPr/>
              </p:nvSpPr>
              <p:spPr bwMode="hidden">
                <a:xfrm>
                  <a:off x="1554" y="0"/>
                  <a:ext cx="353" cy="1045"/>
                </a:xfrm>
                <a:custGeom>
                  <a:avLst/>
                  <a:gdLst/>
                  <a:ahLst/>
                  <a:cxnLst>
                    <a:cxn ang="0">
                      <a:pos x="334" y="1043"/>
                    </a:cxn>
                    <a:cxn ang="0">
                      <a:pos x="352" y="1043"/>
                    </a:cxn>
                    <a:cxn ang="0">
                      <a:pos x="41" y="0"/>
                    </a:cxn>
                    <a:cxn ang="0">
                      <a:pos x="0" y="0"/>
                    </a:cxn>
                    <a:cxn ang="0">
                      <a:pos x="311" y="1043"/>
                    </a:cxn>
                    <a:cxn ang="0">
                      <a:pos x="334" y="1043"/>
                    </a:cxn>
                    <a:cxn ang="0">
                      <a:pos x="334" y="1043"/>
                    </a:cxn>
                  </a:cxnLst>
                  <a:rect l="0" t="0" r="r" b="b"/>
                  <a:pathLst>
                    <a:path w="352" h="1043">
                      <a:moveTo>
                        <a:pt x="334" y="1043"/>
                      </a:moveTo>
                      <a:lnTo>
                        <a:pt x="352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311" y="1043"/>
                      </a:lnTo>
                      <a:lnTo>
                        <a:pt x="334" y="1043"/>
                      </a:lnTo>
                      <a:lnTo>
                        <a:pt x="33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75" name="Freeform 35"/>
                <p:cNvSpPr>
                  <a:spLocks/>
                </p:cNvSpPr>
                <p:nvPr/>
              </p:nvSpPr>
              <p:spPr bwMode="hidden">
                <a:xfrm>
                  <a:off x="1134" y="0"/>
                  <a:ext cx="450" cy="1045"/>
                </a:xfrm>
                <a:custGeom>
                  <a:avLst/>
                  <a:gdLst/>
                  <a:ahLst/>
                  <a:cxnLst>
                    <a:cxn ang="0">
                      <a:pos x="425" y="1043"/>
                    </a:cxn>
                    <a:cxn ang="0">
                      <a:pos x="449" y="1043"/>
                    </a:cxn>
                    <a:cxn ang="0">
                      <a:pos x="42" y="0"/>
                    </a:cxn>
                    <a:cxn ang="0">
                      <a:pos x="0" y="0"/>
                    </a:cxn>
                    <a:cxn ang="0">
                      <a:pos x="407" y="1043"/>
                    </a:cxn>
                    <a:cxn ang="0">
                      <a:pos x="425" y="1043"/>
                    </a:cxn>
                    <a:cxn ang="0">
                      <a:pos x="425" y="1043"/>
                    </a:cxn>
                  </a:cxnLst>
                  <a:rect l="0" t="0" r="r" b="b"/>
                  <a:pathLst>
                    <a:path w="449" h="1043">
                      <a:moveTo>
                        <a:pt x="425" y="1043"/>
                      </a:moveTo>
                      <a:lnTo>
                        <a:pt x="449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407" y="1043"/>
                      </a:lnTo>
                      <a:lnTo>
                        <a:pt x="425" y="1043"/>
                      </a:lnTo>
                      <a:lnTo>
                        <a:pt x="425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76" name="Freeform 36"/>
                <p:cNvSpPr>
                  <a:spLocks/>
                </p:cNvSpPr>
                <p:nvPr/>
              </p:nvSpPr>
              <p:spPr bwMode="hidden">
                <a:xfrm>
                  <a:off x="714" y="0"/>
                  <a:ext cx="540" cy="1045"/>
                </a:xfrm>
                <a:custGeom>
                  <a:avLst/>
                  <a:gdLst/>
                  <a:ahLst/>
                  <a:cxnLst>
                    <a:cxn ang="0">
                      <a:pos x="520" y="1043"/>
                    </a:cxn>
                    <a:cxn ang="0">
                      <a:pos x="538" y="1043"/>
                    </a:cxn>
                    <a:cxn ang="0">
                      <a:pos x="41" y="0"/>
                    </a:cxn>
                    <a:cxn ang="0">
                      <a:pos x="0" y="0"/>
                    </a:cxn>
                    <a:cxn ang="0">
                      <a:pos x="496" y="1043"/>
                    </a:cxn>
                    <a:cxn ang="0">
                      <a:pos x="520" y="1043"/>
                    </a:cxn>
                    <a:cxn ang="0">
                      <a:pos x="520" y="1043"/>
                    </a:cxn>
                  </a:cxnLst>
                  <a:rect l="0" t="0" r="r" b="b"/>
                  <a:pathLst>
                    <a:path w="538" h="1043">
                      <a:moveTo>
                        <a:pt x="520" y="1043"/>
                      </a:moveTo>
                      <a:lnTo>
                        <a:pt x="538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496" y="1043"/>
                      </a:lnTo>
                      <a:lnTo>
                        <a:pt x="520" y="1043"/>
                      </a:lnTo>
                      <a:lnTo>
                        <a:pt x="520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77" name="Freeform 37"/>
                <p:cNvSpPr>
                  <a:spLocks/>
                </p:cNvSpPr>
                <p:nvPr/>
              </p:nvSpPr>
              <p:spPr bwMode="hidden">
                <a:xfrm>
                  <a:off x="306" y="0"/>
                  <a:ext cx="642" cy="1045"/>
                </a:xfrm>
                <a:custGeom>
                  <a:avLst/>
                  <a:gdLst/>
                  <a:ahLst/>
                  <a:cxnLst>
                    <a:cxn ang="0">
                      <a:pos x="622" y="1043"/>
                    </a:cxn>
                    <a:cxn ang="0">
                      <a:pos x="640" y="1043"/>
                    </a:cxn>
                    <a:cxn ang="0">
                      <a:pos x="48" y="0"/>
                    </a:cxn>
                    <a:cxn ang="0">
                      <a:pos x="0" y="0"/>
                    </a:cxn>
                    <a:cxn ang="0">
                      <a:pos x="598" y="1043"/>
                    </a:cxn>
                    <a:cxn ang="0">
                      <a:pos x="622" y="1043"/>
                    </a:cxn>
                    <a:cxn ang="0">
                      <a:pos x="622" y="1043"/>
                    </a:cxn>
                  </a:cxnLst>
                  <a:rect l="0" t="0" r="r" b="b"/>
                  <a:pathLst>
                    <a:path w="640" h="1043">
                      <a:moveTo>
                        <a:pt x="622" y="1043"/>
                      </a:moveTo>
                      <a:lnTo>
                        <a:pt x="640" y="1043"/>
                      </a:lnTo>
                      <a:lnTo>
                        <a:pt x="48" y="0"/>
                      </a:lnTo>
                      <a:lnTo>
                        <a:pt x="0" y="0"/>
                      </a:lnTo>
                      <a:lnTo>
                        <a:pt x="598" y="1043"/>
                      </a:lnTo>
                      <a:lnTo>
                        <a:pt x="622" y="1043"/>
                      </a:lnTo>
                      <a:lnTo>
                        <a:pt x="622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78" name="Freeform 38"/>
                <p:cNvSpPr>
                  <a:spLocks/>
                </p:cNvSpPr>
                <p:nvPr/>
              </p:nvSpPr>
              <p:spPr bwMode="hidden">
                <a:xfrm>
                  <a:off x="0" y="108"/>
                  <a:ext cx="630" cy="937"/>
                </a:xfrm>
                <a:custGeom>
                  <a:avLst/>
                  <a:gdLst/>
                  <a:ahLst/>
                  <a:cxnLst>
                    <a:cxn ang="0">
                      <a:pos x="604" y="935"/>
                    </a:cxn>
                    <a:cxn ang="0">
                      <a:pos x="628" y="935"/>
                    </a:cxn>
                    <a:cxn ang="0">
                      <a:pos x="0" y="0"/>
                    </a:cxn>
                    <a:cxn ang="0">
                      <a:pos x="0" y="66"/>
                    </a:cxn>
                    <a:cxn ang="0">
                      <a:pos x="580" y="935"/>
                    </a:cxn>
                    <a:cxn ang="0">
                      <a:pos x="604" y="935"/>
                    </a:cxn>
                    <a:cxn ang="0">
                      <a:pos x="604" y="935"/>
                    </a:cxn>
                  </a:cxnLst>
                  <a:rect l="0" t="0" r="r" b="b"/>
                  <a:pathLst>
                    <a:path w="628" h="935">
                      <a:moveTo>
                        <a:pt x="604" y="935"/>
                      </a:moveTo>
                      <a:lnTo>
                        <a:pt x="628" y="935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580" y="935"/>
                      </a:lnTo>
                      <a:lnTo>
                        <a:pt x="604" y="935"/>
                      </a:lnTo>
                      <a:lnTo>
                        <a:pt x="604" y="9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79" name="Freeform 39"/>
                <p:cNvSpPr>
                  <a:spLocks/>
                </p:cNvSpPr>
                <p:nvPr/>
              </p:nvSpPr>
              <p:spPr bwMode="hidden">
                <a:xfrm>
                  <a:off x="3191" y="0"/>
                  <a:ext cx="155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2" y="1043"/>
                    </a:cxn>
                    <a:cxn ang="0">
                      <a:pos x="155" y="0"/>
                    </a:cxn>
                    <a:cxn ang="0">
                      <a:pos x="114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155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155" y="0"/>
                      </a:lnTo>
                      <a:lnTo>
                        <a:pt x="114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80" name="Freeform 40"/>
                <p:cNvSpPr>
                  <a:spLocks/>
                </p:cNvSpPr>
                <p:nvPr/>
              </p:nvSpPr>
              <p:spPr bwMode="hidden">
                <a:xfrm>
                  <a:off x="3533" y="0"/>
                  <a:ext cx="240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36" y="1043"/>
                    </a:cxn>
                    <a:cxn ang="0">
                      <a:pos x="239" y="0"/>
                    </a:cxn>
                    <a:cxn ang="0">
                      <a:pos x="203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239" h="1043">
                      <a:moveTo>
                        <a:pt x="18" y="1043"/>
                      </a:moveTo>
                      <a:lnTo>
                        <a:pt x="36" y="1043"/>
                      </a:lnTo>
                      <a:lnTo>
                        <a:pt x="239" y="0"/>
                      </a:lnTo>
                      <a:lnTo>
                        <a:pt x="203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81" name="Freeform 41"/>
                <p:cNvSpPr>
                  <a:spLocks/>
                </p:cNvSpPr>
                <p:nvPr/>
              </p:nvSpPr>
              <p:spPr bwMode="hidden">
                <a:xfrm>
                  <a:off x="3821" y="0"/>
                  <a:ext cx="359" cy="1045"/>
                </a:xfrm>
                <a:custGeom>
                  <a:avLst/>
                  <a:gdLst/>
                  <a:ahLst/>
                  <a:cxnLst>
                    <a:cxn ang="0">
                      <a:pos x="24" y="1043"/>
                    </a:cxn>
                    <a:cxn ang="0">
                      <a:pos x="42" y="1043"/>
                    </a:cxn>
                    <a:cxn ang="0">
                      <a:pos x="358" y="0"/>
                    </a:cxn>
                    <a:cxn ang="0">
                      <a:pos x="317" y="0"/>
                    </a:cxn>
                    <a:cxn ang="0">
                      <a:pos x="0" y="1043"/>
                    </a:cxn>
                    <a:cxn ang="0">
                      <a:pos x="24" y="1043"/>
                    </a:cxn>
                    <a:cxn ang="0">
                      <a:pos x="24" y="1043"/>
                    </a:cxn>
                  </a:cxnLst>
                  <a:rect l="0" t="0" r="r" b="b"/>
                  <a:pathLst>
                    <a:path w="358" h="1043">
                      <a:moveTo>
                        <a:pt x="24" y="1043"/>
                      </a:moveTo>
                      <a:lnTo>
                        <a:pt x="42" y="1043"/>
                      </a:lnTo>
                      <a:lnTo>
                        <a:pt x="358" y="0"/>
                      </a:lnTo>
                      <a:lnTo>
                        <a:pt x="317" y="0"/>
                      </a:lnTo>
                      <a:lnTo>
                        <a:pt x="0" y="1043"/>
                      </a:lnTo>
                      <a:lnTo>
                        <a:pt x="24" y="1043"/>
                      </a:lnTo>
                      <a:lnTo>
                        <a:pt x="2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82" name="Freeform 42"/>
                <p:cNvSpPr>
                  <a:spLocks/>
                </p:cNvSpPr>
                <p:nvPr/>
              </p:nvSpPr>
              <p:spPr bwMode="hidden">
                <a:xfrm>
                  <a:off x="4139" y="0"/>
                  <a:ext cx="449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1" y="1043"/>
                    </a:cxn>
                    <a:cxn ang="0">
                      <a:pos x="448" y="0"/>
                    </a:cxn>
                    <a:cxn ang="0">
                      <a:pos x="406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448" h="1043">
                      <a:moveTo>
                        <a:pt x="18" y="1043"/>
                      </a:moveTo>
                      <a:lnTo>
                        <a:pt x="41" y="1043"/>
                      </a:lnTo>
                      <a:lnTo>
                        <a:pt x="448" y="0"/>
                      </a:lnTo>
                      <a:lnTo>
                        <a:pt x="406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83" name="Freeform 43"/>
                <p:cNvSpPr>
                  <a:spLocks/>
                </p:cNvSpPr>
                <p:nvPr/>
              </p:nvSpPr>
              <p:spPr bwMode="hidden">
                <a:xfrm>
                  <a:off x="4480" y="0"/>
                  <a:ext cx="541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2" y="1043"/>
                    </a:cxn>
                    <a:cxn ang="0">
                      <a:pos x="539" y="0"/>
                    </a:cxn>
                    <a:cxn ang="0">
                      <a:pos x="497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539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539" y="0"/>
                      </a:lnTo>
                      <a:lnTo>
                        <a:pt x="497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84" name="Freeform 44"/>
                <p:cNvSpPr>
                  <a:spLocks/>
                </p:cNvSpPr>
                <p:nvPr/>
              </p:nvSpPr>
              <p:spPr bwMode="hidden">
                <a:xfrm>
                  <a:off x="4768" y="0"/>
                  <a:ext cx="642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2" y="1043"/>
                    </a:cxn>
                    <a:cxn ang="0">
                      <a:pos x="640" y="0"/>
                    </a:cxn>
                    <a:cxn ang="0">
                      <a:pos x="592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640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640" y="0"/>
                      </a:lnTo>
                      <a:lnTo>
                        <a:pt x="592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85" name="Freeform 45"/>
                <p:cNvSpPr>
                  <a:spLocks/>
                </p:cNvSpPr>
                <p:nvPr/>
              </p:nvSpPr>
              <p:spPr bwMode="hidden">
                <a:xfrm>
                  <a:off x="5086" y="48"/>
                  <a:ext cx="672" cy="997"/>
                </a:xfrm>
                <a:custGeom>
                  <a:avLst/>
                  <a:gdLst/>
                  <a:ahLst/>
                  <a:cxnLst>
                    <a:cxn ang="0">
                      <a:pos x="24" y="995"/>
                    </a:cxn>
                    <a:cxn ang="0">
                      <a:pos x="48" y="995"/>
                    </a:cxn>
                    <a:cxn ang="0">
                      <a:pos x="670" y="72"/>
                    </a:cxn>
                    <a:cxn ang="0">
                      <a:pos x="670" y="0"/>
                    </a:cxn>
                    <a:cxn ang="0">
                      <a:pos x="0" y="995"/>
                    </a:cxn>
                    <a:cxn ang="0">
                      <a:pos x="24" y="995"/>
                    </a:cxn>
                    <a:cxn ang="0">
                      <a:pos x="24" y="995"/>
                    </a:cxn>
                  </a:cxnLst>
                  <a:rect l="0" t="0" r="r" b="b"/>
                  <a:pathLst>
                    <a:path w="670" h="995">
                      <a:moveTo>
                        <a:pt x="24" y="995"/>
                      </a:moveTo>
                      <a:lnTo>
                        <a:pt x="48" y="995"/>
                      </a:lnTo>
                      <a:lnTo>
                        <a:pt x="670" y="72"/>
                      </a:lnTo>
                      <a:lnTo>
                        <a:pt x="670" y="0"/>
                      </a:lnTo>
                      <a:lnTo>
                        <a:pt x="0" y="995"/>
                      </a:lnTo>
                      <a:lnTo>
                        <a:pt x="24" y="995"/>
                      </a:lnTo>
                      <a:lnTo>
                        <a:pt x="24" y="99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286" name="Group 46"/>
              <p:cNvGrpSpPr>
                <a:grpSpLocks/>
              </p:cNvGrpSpPr>
              <p:nvPr/>
            </p:nvGrpSpPr>
            <p:grpSpPr bwMode="auto">
              <a:xfrm>
                <a:off x="0" y="558"/>
                <a:ext cx="5758" cy="487"/>
                <a:chOff x="0" y="558"/>
                <a:chExt cx="5758" cy="487"/>
              </a:xfrm>
            </p:grpSpPr>
            <p:sp>
              <p:nvSpPr>
                <p:cNvPr id="10287" name="Freeform 47"/>
                <p:cNvSpPr>
                  <a:spLocks/>
                </p:cNvSpPr>
                <p:nvPr/>
              </p:nvSpPr>
              <p:spPr bwMode="hidden">
                <a:xfrm>
                  <a:off x="0" y="618"/>
                  <a:ext cx="306" cy="427"/>
                </a:xfrm>
                <a:custGeom>
                  <a:avLst/>
                  <a:gdLst/>
                  <a:ahLst/>
                  <a:cxnLst>
                    <a:cxn ang="0">
                      <a:pos x="281" y="426"/>
                    </a:cxn>
                    <a:cxn ang="0">
                      <a:pos x="305" y="426"/>
                    </a:cxn>
                    <a:cxn ang="0">
                      <a:pos x="0" y="0"/>
                    </a:cxn>
                    <a:cxn ang="0">
                      <a:pos x="0" y="66"/>
                    </a:cxn>
                    <a:cxn ang="0">
                      <a:pos x="251" y="426"/>
                    </a:cxn>
                    <a:cxn ang="0">
                      <a:pos x="281" y="426"/>
                    </a:cxn>
                    <a:cxn ang="0">
                      <a:pos x="281" y="426"/>
                    </a:cxn>
                  </a:cxnLst>
                  <a:rect l="0" t="0" r="r" b="b"/>
                  <a:pathLst>
                    <a:path w="305" h="426">
                      <a:moveTo>
                        <a:pt x="281" y="426"/>
                      </a:moveTo>
                      <a:lnTo>
                        <a:pt x="305" y="426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251" y="426"/>
                      </a:lnTo>
                      <a:lnTo>
                        <a:pt x="281" y="426"/>
                      </a:lnTo>
                      <a:lnTo>
                        <a:pt x="281" y="4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88" name="Freeform 48"/>
                <p:cNvSpPr>
                  <a:spLocks/>
                </p:cNvSpPr>
                <p:nvPr/>
              </p:nvSpPr>
              <p:spPr bwMode="hidden">
                <a:xfrm>
                  <a:off x="5410" y="558"/>
                  <a:ext cx="348" cy="487"/>
                </a:xfrm>
                <a:custGeom>
                  <a:avLst/>
                  <a:gdLst/>
                  <a:ahLst/>
                  <a:cxnLst>
                    <a:cxn ang="0">
                      <a:pos x="24" y="486"/>
                    </a:cxn>
                    <a:cxn ang="0">
                      <a:pos x="48" y="486"/>
                    </a:cxn>
                    <a:cxn ang="0">
                      <a:pos x="347" y="72"/>
                    </a:cxn>
                    <a:cxn ang="0">
                      <a:pos x="347" y="0"/>
                    </a:cxn>
                    <a:cxn ang="0">
                      <a:pos x="0" y="486"/>
                    </a:cxn>
                    <a:cxn ang="0">
                      <a:pos x="24" y="486"/>
                    </a:cxn>
                    <a:cxn ang="0">
                      <a:pos x="24" y="486"/>
                    </a:cxn>
                  </a:cxnLst>
                  <a:rect l="0" t="0" r="r" b="b"/>
                  <a:pathLst>
                    <a:path w="347" h="486">
                      <a:moveTo>
                        <a:pt x="24" y="486"/>
                      </a:moveTo>
                      <a:lnTo>
                        <a:pt x="48" y="486"/>
                      </a:lnTo>
                      <a:lnTo>
                        <a:pt x="347" y="72"/>
                      </a:lnTo>
                      <a:lnTo>
                        <a:pt x="347" y="0"/>
                      </a:lnTo>
                      <a:lnTo>
                        <a:pt x="0" y="486"/>
                      </a:lnTo>
                      <a:lnTo>
                        <a:pt x="24" y="486"/>
                      </a:lnTo>
                      <a:lnTo>
                        <a:pt x="24" y="48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289" name="Group 49"/>
              <p:cNvGrpSpPr>
                <a:grpSpLocks/>
              </p:cNvGrpSpPr>
              <p:nvPr/>
            </p:nvGrpSpPr>
            <p:grpSpPr bwMode="auto">
              <a:xfrm>
                <a:off x="264" y="1039"/>
                <a:ext cx="5200" cy="3280"/>
                <a:chOff x="264" y="1039"/>
                <a:chExt cx="5200" cy="3280"/>
              </a:xfrm>
            </p:grpSpPr>
            <p:sp>
              <p:nvSpPr>
                <p:cNvPr id="10290" name="Freeform 50"/>
                <p:cNvSpPr>
                  <a:spLocks/>
                </p:cNvSpPr>
                <p:nvPr/>
              </p:nvSpPr>
              <p:spPr bwMode="hidden">
                <a:xfrm>
                  <a:off x="2849" y="1039"/>
                  <a:ext cx="42" cy="3280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0" y="0"/>
                    </a:cxn>
                    <a:cxn ang="0">
                      <a:pos x="0" y="3273"/>
                    </a:cxn>
                    <a:cxn ang="0">
                      <a:pos x="42" y="3273"/>
                    </a:cxn>
                    <a:cxn ang="0">
                      <a:pos x="42" y="0"/>
                    </a:cxn>
                    <a:cxn ang="0">
                      <a:pos x="18" y="0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42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1" name="Freeform 51"/>
                <p:cNvSpPr>
                  <a:spLocks/>
                </p:cNvSpPr>
                <p:nvPr/>
              </p:nvSpPr>
              <p:spPr bwMode="hidden">
                <a:xfrm>
                  <a:off x="2154" y="1039"/>
                  <a:ext cx="401" cy="3280"/>
                </a:xfrm>
                <a:custGeom>
                  <a:avLst/>
                  <a:gdLst/>
                  <a:ahLst/>
                  <a:cxnLst>
                    <a:cxn ang="0">
                      <a:pos x="376" y="0"/>
                    </a:cxn>
                    <a:cxn ang="0">
                      <a:pos x="358" y="0"/>
                    </a:cxn>
                    <a:cxn ang="0">
                      <a:pos x="0" y="3273"/>
                    </a:cxn>
                    <a:cxn ang="0">
                      <a:pos x="41" y="3273"/>
                    </a:cxn>
                    <a:cxn ang="0">
                      <a:pos x="400" y="0"/>
                    </a:cxn>
                    <a:cxn ang="0">
                      <a:pos x="376" y="0"/>
                    </a:cxn>
                    <a:cxn ang="0">
                      <a:pos x="376" y="0"/>
                    </a:cxn>
                  </a:cxnLst>
                  <a:rect l="0" t="0" r="r" b="b"/>
                  <a:pathLst>
                    <a:path w="400" h="3273">
                      <a:moveTo>
                        <a:pt x="376" y="0"/>
                      </a:moveTo>
                      <a:lnTo>
                        <a:pt x="358" y="0"/>
                      </a:lnTo>
                      <a:lnTo>
                        <a:pt x="0" y="3273"/>
                      </a:lnTo>
                      <a:lnTo>
                        <a:pt x="41" y="3273"/>
                      </a:lnTo>
                      <a:lnTo>
                        <a:pt x="400" y="0"/>
                      </a:lnTo>
                      <a:lnTo>
                        <a:pt x="376" y="0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2" name="Freeform 52"/>
                <p:cNvSpPr>
                  <a:spLocks/>
                </p:cNvSpPr>
                <p:nvPr/>
              </p:nvSpPr>
              <p:spPr bwMode="hidden">
                <a:xfrm>
                  <a:off x="1530" y="1039"/>
                  <a:ext cx="677" cy="3280"/>
                </a:xfrm>
                <a:custGeom>
                  <a:avLst/>
                  <a:gdLst/>
                  <a:ahLst/>
                  <a:cxnLst>
                    <a:cxn ang="0">
                      <a:pos x="657" y="0"/>
                    </a:cxn>
                    <a:cxn ang="0">
                      <a:pos x="639" y="0"/>
                    </a:cxn>
                    <a:cxn ang="0">
                      <a:pos x="0" y="3273"/>
                    </a:cxn>
                    <a:cxn ang="0">
                      <a:pos x="42" y="3273"/>
                    </a:cxn>
                    <a:cxn ang="0">
                      <a:pos x="675" y="0"/>
                    </a:cxn>
                    <a:cxn ang="0">
                      <a:pos x="657" y="0"/>
                    </a:cxn>
                    <a:cxn ang="0">
                      <a:pos x="657" y="0"/>
                    </a:cxn>
                  </a:cxnLst>
                  <a:rect l="0" t="0" r="r" b="b"/>
                  <a:pathLst>
                    <a:path w="675" h="3273">
                      <a:moveTo>
                        <a:pt x="657" y="0"/>
                      </a:moveTo>
                      <a:lnTo>
                        <a:pt x="639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675" y="0"/>
                      </a:lnTo>
                      <a:lnTo>
                        <a:pt x="657" y="0"/>
                      </a:lnTo>
                      <a:lnTo>
                        <a:pt x="65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3" name="Freeform 53"/>
                <p:cNvSpPr>
                  <a:spLocks/>
                </p:cNvSpPr>
                <p:nvPr/>
              </p:nvSpPr>
              <p:spPr bwMode="hidden">
                <a:xfrm>
                  <a:off x="876" y="1039"/>
                  <a:ext cx="1031" cy="3280"/>
                </a:xfrm>
                <a:custGeom>
                  <a:avLst/>
                  <a:gdLst/>
                  <a:ahLst/>
                  <a:cxnLst>
                    <a:cxn ang="0">
                      <a:pos x="1013" y="0"/>
                    </a:cxn>
                    <a:cxn ang="0">
                      <a:pos x="990" y="0"/>
                    </a:cxn>
                    <a:cxn ang="0">
                      <a:pos x="0" y="3280"/>
                    </a:cxn>
                    <a:cxn ang="0">
                      <a:pos x="42" y="3280"/>
                    </a:cxn>
                    <a:cxn ang="0">
                      <a:pos x="1031" y="4"/>
                    </a:cxn>
                    <a:cxn ang="0">
                      <a:pos x="1013" y="0"/>
                    </a:cxn>
                    <a:cxn ang="0">
                      <a:pos x="1013" y="0"/>
                    </a:cxn>
                  </a:cxnLst>
                  <a:rect l="0" t="0" r="r" b="b"/>
                  <a:pathLst>
                    <a:path w="1031" h="3280">
                      <a:moveTo>
                        <a:pt x="1013" y="0"/>
                      </a:moveTo>
                      <a:lnTo>
                        <a:pt x="990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031" y="4"/>
                      </a:lnTo>
                      <a:lnTo>
                        <a:pt x="1013" y="0"/>
                      </a:lnTo>
                      <a:lnTo>
                        <a:pt x="101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4" name="Freeform 54"/>
                <p:cNvSpPr>
                  <a:spLocks/>
                </p:cNvSpPr>
                <p:nvPr/>
              </p:nvSpPr>
              <p:spPr bwMode="hidden">
                <a:xfrm>
                  <a:off x="264" y="1039"/>
                  <a:ext cx="1319" cy="3280"/>
                </a:xfrm>
                <a:custGeom>
                  <a:avLst/>
                  <a:gdLst/>
                  <a:ahLst/>
                  <a:cxnLst>
                    <a:cxn ang="0">
                      <a:pos x="1296" y="0"/>
                    </a:cxn>
                    <a:cxn ang="0">
                      <a:pos x="1278" y="0"/>
                    </a:cxn>
                    <a:cxn ang="0">
                      <a:pos x="0" y="3280"/>
                    </a:cxn>
                    <a:cxn ang="0">
                      <a:pos x="42" y="3280"/>
                    </a:cxn>
                    <a:cxn ang="0">
                      <a:pos x="1319" y="5"/>
                    </a:cxn>
                    <a:cxn ang="0">
                      <a:pos x="1296" y="0"/>
                    </a:cxn>
                    <a:cxn ang="0">
                      <a:pos x="1296" y="0"/>
                    </a:cxn>
                  </a:cxnLst>
                  <a:rect l="0" t="0" r="r" b="b"/>
                  <a:pathLst>
                    <a:path w="1319" h="3280">
                      <a:moveTo>
                        <a:pt x="1296" y="0"/>
                      </a:moveTo>
                      <a:lnTo>
                        <a:pt x="1278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319" y="5"/>
                      </a:lnTo>
                      <a:lnTo>
                        <a:pt x="1296" y="0"/>
                      </a:lnTo>
                      <a:lnTo>
                        <a:pt x="129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5" name="Freeform 55"/>
                <p:cNvSpPr>
                  <a:spLocks/>
                </p:cNvSpPr>
                <p:nvPr/>
              </p:nvSpPr>
              <p:spPr bwMode="hidden">
                <a:xfrm>
                  <a:off x="3191" y="1039"/>
                  <a:ext cx="402" cy="3280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0" y="0"/>
                    </a:cxn>
                    <a:cxn ang="0">
                      <a:pos x="359" y="3273"/>
                    </a:cxn>
                    <a:cxn ang="0">
                      <a:pos x="401" y="3273"/>
                    </a:cxn>
                    <a:cxn ang="0">
                      <a:pos x="42" y="0"/>
                    </a:cxn>
                    <a:cxn ang="0">
                      <a:pos x="18" y="0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401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359" y="3273"/>
                      </a:lnTo>
                      <a:lnTo>
                        <a:pt x="401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6" name="Freeform 56"/>
                <p:cNvSpPr>
                  <a:spLocks/>
                </p:cNvSpPr>
                <p:nvPr/>
              </p:nvSpPr>
              <p:spPr bwMode="hidden">
                <a:xfrm>
                  <a:off x="3533" y="1039"/>
                  <a:ext cx="677" cy="3280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0" y="0"/>
                    </a:cxn>
                    <a:cxn ang="0">
                      <a:pos x="640" y="3273"/>
                    </a:cxn>
                    <a:cxn ang="0">
                      <a:pos x="675" y="3273"/>
                    </a:cxn>
                    <a:cxn ang="0">
                      <a:pos x="36" y="0"/>
                    </a:cxn>
                    <a:cxn ang="0">
                      <a:pos x="18" y="0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675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640" y="3273"/>
                      </a:lnTo>
                      <a:lnTo>
                        <a:pt x="675" y="3273"/>
                      </a:lnTo>
                      <a:lnTo>
                        <a:pt x="36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7" name="Freeform 57"/>
                <p:cNvSpPr>
                  <a:spLocks/>
                </p:cNvSpPr>
                <p:nvPr/>
              </p:nvSpPr>
              <p:spPr bwMode="hidden">
                <a:xfrm>
                  <a:off x="3822" y="1039"/>
                  <a:ext cx="1036" cy="3280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0" y="5"/>
                    </a:cxn>
                    <a:cxn ang="0">
                      <a:pos x="994" y="3280"/>
                    </a:cxn>
                    <a:cxn ang="0">
                      <a:pos x="1036" y="3280"/>
                    </a:cxn>
                    <a:cxn ang="0">
                      <a:pos x="41" y="0"/>
                    </a:cxn>
                    <a:cxn ang="0">
                      <a:pos x="23" y="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1036" h="3280">
                      <a:moveTo>
                        <a:pt x="23" y="0"/>
                      </a:moveTo>
                      <a:lnTo>
                        <a:pt x="0" y="5"/>
                      </a:lnTo>
                      <a:lnTo>
                        <a:pt x="994" y="3280"/>
                      </a:lnTo>
                      <a:lnTo>
                        <a:pt x="1036" y="3280"/>
                      </a:lnTo>
                      <a:lnTo>
                        <a:pt x="41" y="0"/>
                      </a:lnTo>
                      <a:lnTo>
                        <a:pt x="23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8" name="Freeform 58"/>
                <p:cNvSpPr>
                  <a:spLocks/>
                </p:cNvSpPr>
                <p:nvPr/>
              </p:nvSpPr>
              <p:spPr bwMode="hidden">
                <a:xfrm>
                  <a:off x="4137" y="1039"/>
                  <a:ext cx="1327" cy="3280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7"/>
                    </a:cxn>
                    <a:cxn ang="0">
                      <a:pos x="1285" y="3280"/>
                    </a:cxn>
                    <a:cxn ang="0">
                      <a:pos x="1327" y="3280"/>
                    </a:cxn>
                    <a:cxn ang="0">
                      <a:pos x="43" y="0"/>
                    </a:cxn>
                    <a:cxn ang="0">
                      <a:pos x="20" y="0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1327" h="3280">
                      <a:moveTo>
                        <a:pt x="20" y="0"/>
                      </a:moveTo>
                      <a:lnTo>
                        <a:pt x="0" y="7"/>
                      </a:lnTo>
                      <a:lnTo>
                        <a:pt x="1285" y="3280"/>
                      </a:lnTo>
                      <a:lnTo>
                        <a:pt x="1327" y="3280"/>
                      </a:lnTo>
                      <a:lnTo>
                        <a:pt x="43" y="0"/>
                      </a:lnTo>
                      <a:lnTo>
                        <a:pt x="20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299" name="Freeform 59"/>
              <p:cNvSpPr>
                <a:spLocks/>
              </p:cNvSpPr>
              <p:nvPr/>
            </p:nvSpPr>
            <p:spPr bwMode="hidden">
              <a:xfrm>
                <a:off x="0" y="1039"/>
                <a:ext cx="1254" cy="2632"/>
              </a:xfrm>
              <a:custGeom>
                <a:avLst/>
                <a:gdLst/>
                <a:ahLst/>
                <a:cxnLst>
                  <a:cxn ang="0">
                    <a:pos x="1236" y="0"/>
                  </a:cxn>
                  <a:cxn ang="0">
                    <a:pos x="1212" y="0"/>
                  </a:cxn>
                  <a:cxn ang="0">
                    <a:pos x="0" y="2542"/>
                  </a:cxn>
                  <a:cxn ang="0">
                    <a:pos x="0" y="2632"/>
                  </a:cxn>
                  <a:cxn ang="0">
                    <a:pos x="1254" y="7"/>
                  </a:cxn>
                  <a:cxn ang="0">
                    <a:pos x="1236" y="0"/>
                  </a:cxn>
                  <a:cxn ang="0">
                    <a:pos x="1236" y="0"/>
                  </a:cxn>
                </a:cxnLst>
                <a:rect l="0" t="0" r="r" b="b"/>
                <a:pathLst>
                  <a:path w="1254" h="2632">
                    <a:moveTo>
                      <a:pt x="1236" y="0"/>
                    </a:moveTo>
                    <a:lnTo>
                      <a:pt x="1212" y="0"/>
                    </a:lnTo>
                    <a:lnTo>
                      <a:pt x="0" y="2542"/>
                    </a:lnTo>
                    <a:lnTo>
                      <a:pt x="0" y="2632"/>
                    </a:lnTo>
                    <a:lnTo>
                      <a:pt x="1254" y="7"/>
                    </a:lnTo>
                    <a:lnTo>
                      <a:pt x="1236" y="0"/>
                    </a:lnTo>
                    <a:lnTo>
                      <a:pt x="123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0" name="Freeform 60"/>
              <p:cNvSpPr>
                <a:spLocks/>
              </p:cNvSpPr>
              <p:nvPr/>
            </p:nvSpPr>
            <p:spPr bwMode="hidden">
              <a:xfrm>
                <a:off x="0" y="1039"/>
                <a:ext cx="948" cy="1676"/>
              </a:xfrm>
              <a:custGeom>
                <a:avLst/>
                <a:gdLst/>
                <a:ahLst/>
                <a:cxnLst>
                  <a:cxn ang="0">
                    <a:pos x="930" y="0"/>
                  </a:cxn>
                  <a:cxn ang="0">
                    <a:pos x="906" y="0"/>
                  </a:cxn>
                  <a:cxn ang="0">
                    <a:pos x="0" y="1593"/>
                  </a:cxn>
                  <a:cxn ang="0">
                    <a:pos x="0" y="1676"/>
                  </a:cxn>
                  <a:cxn ang="0">
                    <a:pos x="948" y="5"/>
                  </a:cxn>
                  <a:cxn ang="0">
                    <a:pos x="930" y="0"/>
                  </a:cxn>
                  <a:cxn ang="0">
                    <a:pos x="930" y="0"/>
                  </a:cxn>
                </a:cxnLst>
                <a:rect l="0" t="0" r="r" b="b"/>
                <a:pathLst>
                  <a:path w="948" h="1676">
                    <a:moveTo>
                      <a:pt x="930" y="0"/>
                    </a:moveTo>
                    <a:lnTo>
                      <a:pt x="906" y="0"/>
                    </a:lnTo>
                    <a:lnTo>
                      <a:pt x="0" y="1593"/>
                    </a:lnTo>
                    <a:lnTo>
                      <a:pt x="0" y="1676"/>
                    </a:lnTo>
                    <a:lnTo>
                      <a:pt x="948" y="5"/>
                    </a:lnTo>
                    <a:lnTo>
                      <a:pt x="930" y="0"/>
                    </a:lnTo>
                    <a:lnTo>
                      <a:pt x="93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" name="Freeform 61"/>
              <p:cNvSpPr>
                <a:spLocks/>
              </p:cNvSpPr>
              <p:nvPr/>
            </p:nvSpPr>
            <p:spPr bwMode="hidden">
              <a:xfrm>
                <a:off x="0" y="1039"/>
                <a:ext cx="629" cy="937"/>
              </a:xfrm>
              <a:custGeom>
                <a:avLst/>
                <a:gdLst/>
                <a:ahLst/>
                <a:cxnLst>
                  <a:cxn ang="0">
                    <a:pos x="606" y="0"/>
                  </a:cxn>
                  <a:cxn ang="0">
                    <a:pos x="582" y="0"/>
                  </a:cxn>
                  <a:cxn ang="0">
                    <a:pos x="0" y="871"/>
                  </a:cxn>
                  <a:cxn ang="0">
                    <a:pos x="0" y="937"/>
                  </a:cxn>
                  <a:cxn ang="0">
                    <a:pos x="629" y="4"/>
                  </a:cxn>
                  <a:cxn ang="0">
                    <a:pos x="606" y="0"/>
                  </a:cxn>
                  <a:cxn ang="0">
                    <a:pos x="606" y="0"/>
                  </a:cxn>
                </a:cxnLst>
                <a:rect l="0" t="0" r="r" b="b"/>
                <a:pathLst>
                  <a:path w="629" h="937">
                    <a:moveTo>
                      <a:pt x="606" y="0"/>
                    </a:moveTo>
                    <a:lnTo>
                      <a:pt x="582" y="0"/>
                    </a:lnTo>
                    <a:lnTo>
                      <a:pt x="0" y="871"/>
                    </a:lnTo>
                    <a:lnTo>
                      <a:pt x="0" y="937"/>
                    </a:lnTo>
                    <a:lnTo>
                      <a:pt x="629" y="4"/>
                    </a:lnTo>
                    <a:lnTo>
                      <a:pt x="606" y="0"/>
                    </a:lnTo>
                    <a:lnTo>
                      <a:pt x="60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2" name="Freeform 62"/>
              <p:cNvSpPr>
                <a:spLocks/>
              </p:cNvSpPr>
              <p:nvPr/>
            </p:nvSpPr>
            <p:spPr bwMode="hidden">
              <a:xfrm>
                <a:off x="0" y="1039"/>
                <a:ext cx="305" cy="427"/>
              </a:xfrm>
              <a:custGeom>
                <a:avLst/>
                <a:gdLst/>
                <a:ahLst/>
                <a:cxnLst>
                  <a:cxn ang="0">
                    <a:pos x="282" y="0"/>
                  </a:cxn>
                  <a:cxn ang="0">
                    <a:pos x="252" y="0"/>
                  </a:cxn>
                  <a:cxn ang="0">
                    <a:pos x="0" y="361"/>
                  </a:cxn>
                  <a:cxn ang="0">
                    <a:pos x="0" y="427"/>
                  </a:cxn>
                  <a:cxn ang="0">
                    <a:pos x="305" y="5"/>
                  </a:cxn>
                  <a:cxn ang="0">
                    <a:pos x="282" y="0"/>
                  </a:cxn>
                  <a:cxn ang="0">
                    <a:pos x="282" y="0"/>
                  </a:cxn>
                </a:cxnLst>
                <a:rect l="0" t="0" r="r" b="b"/>
                <a:pathLst>
                  <a:path w="305" h="427">
                    <a:moveTo>
                      <a:pt x="282" y="0"/>
                    </a:moveTo>
                    <a:lnTo>
                      <a:pt x="252" y="0"/>
                    </a:lnTo>
                    <a:lnTo>
                      <a:pt x="0" y="361"/>
                    </a:lnTo>
                    <a:lnTo>
                      <a:pt x="0" y="427"/>
                    </a:lnTo>
                    <a:lnTo>
                      <a:pt x="305" y="5"/>
                    </a:lnTo>
                    <a:lnTo>
                      <a:pt x="282" y="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3" name="Freeform 63"/>
              <p:cNvSpPr>
                <a:spLocks/>
              </p:cNvSpPr>
              <p:nvPr/>
            </p:nvSpPr>
            <p:spPr bwMode="hidden">
              <a:xfrm>
                <a:off x="4481" y="1039"/>
                <a:ext cx="1277" cy="2686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17" y="0"/>
                  </a:cxn>
                  <a:cxn ang="0">
                    <a:pos x="0" y="4"/>
                  </a:cxn>
                  <a:cxn ang="0">
                    <a:pos x="1277" y="2686"/>
                  </a:cxn>
                  <a:cxn ang="0">
                    <a:pos x="1277" y="2596"/>
                  </a:cxn>
                  <a:cxn ang="0">
                    <a:pos x="41" y="0"/>
                  </a:cxn>
                  <a:cxn ang="0">
                    <a:pos x="41" y="0"/>
                  </a:cxn>
                </a:cxnLst>
                <a:rect l="0" t="0" r="r" b="b"/>
                <a:pathLst>
                  <a:path w="1277" h="2686">
                    <a:moveTo>
                      <a:pt x="41" y="0"/>
                    </a:moveTo>
                    <a:lnTo>
                      <a:pt x="17" y="0"/>
                    </a:lnTo>
                    <a:lnTo>
                      <a:pt x="0" y="4"/>
                    </a:lnTo>
                    <a:lnTo>
                      <a:pt x="1277" y="2686"/>
                    </a:lnTo>
                    <a:lnTo>
                      <a:pt x="1277" y="2596"/>
                    </a:lnTo>
                    <a:lnTo>
                      <a:pt x="41" y="0"/>
                    </a:lnTo>
                    <a:lnTo>
                      <a:pt x="4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4" name="Freeform 64"/>
              <p:cNvSpPr>
                <a:spLocks/>
              </p:cNvSpPr>
              <p:nvPr/>
            </p:nvSpPr>
            <p:spPr bwMode="hidden">
              <a:xfrm>
                <a:off x="4770" y="1039"/>
                <a:ext cx="988" cy="17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7"/>
                  </a:cxn>
                  <a:cxn ang="0">
                    <a:pos x="988" y="1730"/>
                  </a:cxn>
                  <a:cxn ang="0">
                    <a:pos x="988" y="1653"/>
                  </a:cxn>
                  <a:cxn ang="0">
                    <a:pos x="40" y="0"/>
                  </a:cxn>
                  <a:cxn ang="0">
                    <a:pos x="16" y="0"/>
                  </a:cxn>
                  <a:cxn ang="0">
                    <a:pos x="16" y="0"/>
                  </a:cxn>
                </a:cxnLst>
                <a:rect l="0" t="0" r="r" b="b"/>
                <a:pathLst>
                  <a:path w="988" h="1730">
                    <a:moveTo>
                      <a:pt x="16" y="0"/>
                    </a:moveTo>
                    <a:lnTo>
                      <a:pt x="0" y="7"/>
                    </a:lnTo>
                    <a:lnTo>
                      <a:pt x="988" y="1730"/>
                    </a:lnTo>
                    <a:lnTo>
                      <a:pt x="988" y="1653"/>
                    </a:lnTo>
                    <a:lnTo>
                      <a:pt x="40" y="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5" name="Freeform 65"/>
              <p:cNvSpPr>
                <a:spLocks/>
              </p:cNvSpPr>
              <p:nvPr/>
            </p:nvSpPr>
            <p:spPr bwMode="hidden">
              <a:xfrm>
                <a:off x="5088" y="1039"/>
                <a:ext cx="670" cy="997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0" y="4"/>
                  </a:cxn>
                  <a:cxn ang="0">
                    <a:pos x="670" y="997"/>
                  </a:cxn>
                  <a:cxn ang="0">
                    <a:pos x="670" y="925"/>
                  </a:cxn>
                  <a:cxn ang="0">
                    <a:pos x="46" y="0"/>
                  </a:cxn>
                  <a:cxn ang="0">
                    <a:pos x="22" y="0"/>
                  </a:cxn>
                  <a:cxn ang="0">
                    <a:pos x="22" y="0"/>
                  </a:cxn>
                </a:cxnLst>
                <a:rect l="0" t="0" r="r" b="b"/>
                <a:pathLst>
                  <a:path w="670" h="997">
                    <a:moveTo>
                      <a:pt x="22" y="0"/>
                    </a:moveTo>
                    <a:lnTo>
                      <a:pt x="0" y="4"/>
                    </a:lnTo>
                    <a:lnTo>
                      <a:pt x="670" y="997"/>
                    </a:lnTo>
                    <a:lnTo>
                      <a:pt x="670" y="92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6" name="Freeform 66"/>
              <p:cNvSpPr>
                <a:spLocks/>
              </p:cNvSpPr>
              <p:nvPr/>
            </p:nvSpPr>
            <p:spPr bwMode="hidden">
              <a:xfrm>
                <a:off x="5412" y="1039"/>
                <a:ext cx="346" cy="487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0" y="7"/>
                  </a:cxn>
                  <a:cxn ang="0">
                    <a:pos x="346" y="487"/>
                  </a:cxn>
                  <a:cxn ang="0">
                    <a:pos x="346" y="415"/>
                  </a:cxn>
                  <a:cxn ang="0">
                    <a:pos x="46" y="0"/>
                  </a:cxn>
                  <a:cxn ang="0">
                    <a:pos x="22" y="0"/>
                  </a:cxn>
                  <a:cxn ang="0">
                    <a:pos x="22" y="0"/>
                  </a:cxn>
                </a:cxnLst>
                <a:rect l="0" t="0" r="r" b="b"/>
                <a:pathLst>
                  <a:path w="346" h="487">
                    <a:moveTo>
                      <a:pt x="22" y="0"/>
                    </a:moveTo>
                    <a:lnTo>
                      <a:pt x="0" y="7"/>
                    </a:lnTo>
                    <a:lnTo>
                      <a:pt x="346" y="487"/>
                    </a:lnTo>
                    <a:lnTo>
                      <a:pt x="346" y="41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307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455613" y="1920875"/>
            <a:ext cx="8226425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308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309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31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31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4B110F3-4371-4685-BF1F-F787B50682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632BC-D0BB-43C2-B7F7-E4EB308101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3050"/>
            <a:ext cx="2055813" cy="5822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3050"/>
            <a:ext cx="6018212" cy="5822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264545-74E7-43B4-BB6D-E17AC7B197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9417BE-E53A-44C4-B24E-58B00F2F1C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168DFD-28B8-469D-BCB6-3C5B2194BB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7012" cy="449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49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FFB80-6B08-4E71-B156-52029069F8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34D01E-8043-4604-8801-2C4B102951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B6553B-1688-4996-8E04-C3AD0ACEBA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78CCF1-0CAE-4EA4-AABB-09CD6C5CE4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CBBFD-3828-436E-860F-7CC2D0D2FD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F792D-7FD9-4206-A885-9DE5EBFCF2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63529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9219" name="Freeform 3"/>
            <p:cNvSpPr>
              <a:spLocks/>
            </p:cNvSpPr>
            <p:nvPr userDrawn="1"/>
          </p:nvSpPr>
          <p:spPr bwMode="hidden">
            <a:xfrm>
              <a:off x="0" y="0"/>
              <a:ext cx="5758" cy="1043"/>
            </a:xfrm>
            <a:custGeom>
              <a:avLst/>
              <a:gdLst/>
              <a:ahLst/>
              <a:cxnLst>
                <a:cxn ang="0">
                  <a:pos x="5740" y="1043"/>
                </a:cxn>
                <a:cxn ang="0">
                  <a:pos x="0" y="1043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1043"/>
                </a:cxn>
                <a:cxn ang="0">
                  <a:pos x="5740" y="1043"/>
                </a:cxn>
              </a:cxnLst>
              <a:rect l="0" t="0" r="r" b="b"/>
              <a:pathLst>
                <a:path w="5740" h="1043">
                  <a:moveTo>
                    <a:pt x="5740" y="1043"/>
                  </a:moveTo>
                  <a:lnTo>
                    <a:pt x="0" y="1043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1043"/>
                  </a:lnTo>
                  <a:lnTo>
                    <a:pt x="574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20" name="Group 4"/>
            <p:cNvGrpSpPr>
              <a:grpSpLocks/>
            </p:cNvGrpSpPr>
            <p:nvPr userDrawn="1"/>
          </p:nvGrpSpPr>
          <p:grpSpPr bwMode="auto">
            <a:xfrm>
              <a:off x="0" y="0"/>
              <a:ext cx="5759" cy="4319"/>
              <a:chOff x="0" y="0"/>
              <a:chExt cx="5759" cy="4319"/>
            </a:xfrm>
          </p:grpSpPr>
          <p:sp>
            <p:nvSpPr>
              <p:cNvPr id="9221" name="Freeform 5"/>
              <p:cNvSpPr>
                <a:spLocks/>
              </p:cNvSpPr>
              <p:nvPr userDrawn="1"/>
            </p:nvSpPr>
            <p:spPr bwMode="hidden">
              <a:xfrm>
                <a:off x="1" y="1040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2" name="Freeform 6"/>
              <p:cNvSpPr>
                <a:spLocks/>
              </p:cNvSpPr>
              <p:nvPr userDrawn="1"/>
            </p:nvSpPr>
            <p:spPr bwMode="hidden">
              <a:xfrm>
                <a:off x="0" y="3988"/>
                <a:ext cx="5758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740" y="42"/>
                  </a:cxn>
                  <a:cxn ang="0">
                    <a:pos x="5740" y="0"/>
                  </a:cxn>
                  <a:cxn ang="0">
                    <a:pos x="0" y="0"/>
                  </a:cxn>
                  <a:cxn ang="0">
                    <a:pos x="0" y="42"/>
                  </a:cxn>
                  <a:cxn ang="0">
                    <a:pos x="0" y="42"/>
                  </a:cxn>
                </a:cxnLst>
                <a:rect l="0" t="0" r="r" b="b"/>
                <a:pathLst>
                  <a:path w="5740" h="42">
                    <a:moveTo>
                      <a:pt x="0" y="42"/>
                    </a:moveTo>
                    <a:lnTo>
                      <a:pt x="5740" y="42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3" name="Freeform 7"/>
              <p:cNvSpPr>
                <a:spLocks/>
              </p:cNvSpPr>
              <p:nvPr userDrawn="1"/>
            </p:nvSpPr>
            <p:spPr bwMode="hidden">
              <a:xfrm>
                <a:off x="0" y="3665"/>
                <a:ext cx="5758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0" y="30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4" name="Freeform 8"/>
              <p:cNvSpPr>
                <a:spLocks/>
              </p:cNvSpPr>
              <p:nvPr userDrawn="1"/>
            </p:nvSpPr>
            <p:spPr bwMode="hidden">
              <a:xfrm>
                <a:off x="0" y="3364"/>
                <a:ext cx="5758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0" y="30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5" name="Freeform 9"/>
              <p:cNvSpPr>
                <a:spLocks/>
              </p:cNvSpPr>
              <p:nvPr userDrawn="1"/>
            </p:nvSpPr>
            <p:spPr bwMode="hidden">
              <a:xfrm>
                <a:off x="0" y="3105"/>
                <a:ext cx="5758" cy="31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0" y="30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6" name="Freeform 10"/>
              <p:cNvSpPr>
                <a:spLocks/>
              </p:cNvSpPr>
              <p:nvPr userDrawn="1"/>
            </p:nvSpPr>
            <p:spPr bwMode="hidden">
              <a:xfrm>
                <a:off x="0" y="2859"/>
                <a:ext cx="5758" cy="36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6"/>
                  </a:cxn>
                  <a:cxn ang="0">
                    <a:pos x="5740" y="36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" name="Freeform 11"/>
              <p:cNvSpPr>
                <a:spLocks/>
              </p:cNvSpPr>
              <p:nvPr userDrawn="1"/>
            </p:nvSpPr>
            <p:spPr bwMode="hidden">
              <a:xfrm>
                <a:off x="0" y="2644"/>
                <a:ext cx="5758" cy="30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" name="Freeform 12"/>
              <p:cNvSpPr>
                <a:spLocks/>
              </p:cNvSpPr>
              <p:nvPr userDrawn="1"/>
            </p:nvSpPr>
            <p:spPr bwMode="hidden">
              <a:xfrm>
                <a:off x="0" y="2433"/>
                <a:ext cx="5758" cy="36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6"/>
                  </a:cxn>
                  <a:cxn ang="0">
                    <a:pos x="5740" y="36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" name="Freeform 13"/>
              <p:cNvSpPr>
                <a:spLocks/>
              </p:cNvSpPr>
              <p:nvPr userDrawn="1"/>
            </p:nvSpPr>
            <p:spPr bwMode="hidden">
              <a:xfrm>
                <a:off x="0" y="2259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" name="Freeform 14"/>
              <p:cNvSpPr>
                <a:spLocks/>
              </p:cNvSpPr>
              <p:nvPr userDrawn="1"/>
            </p:nvSpPr>
            <p:spPr bwMode="hidden">
              <a:xfrm>
                <a:off x="0" y="2090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1" name="Freeform 15"/>
              <p:cNvSpPr>
                <a:spLocks/>
              </p:cNvSpPr>
              <p:nvPr userDrawn="1"/>
            </p:nvSpPr>
            <p:spPr bwMode="hidden">
              <a:xfrm>
                <a:off x="0" y="1928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2" name="Freeform 16"/>
              <p:cNvSpPr>
                <a:spLocks/>
              </p:cNvSpPr>
              <p:nvPr userDrawn="1"/>
            </p:nvSpPr>
            <p:spPr bwMode="hidden">
              <a:xfrm>
                <a:off x="0" y="1645"/>
                <a:ext cx="5758" cy="12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5740" y="12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3" name="Freeform 17"/>
              <p:cNvSpPr>
                <a:spLocks/>
              </p:cNvSpPr>
              <p:nvPr userDrawn="1"/>
            </p:nvSpPr>
            <p:spPr bwMode="hidden">
              <a:xfrm>
                <a:off x="0" y="1778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4" name="Freeform 18"/>
              <p:cNvSpPr>
                <a:spLocks/>
              </p:cNvSpPr>
              <p:nvPr userDrawn="1"/>
            </p:nvSpPr>
            <p:spPr bwMode="hidden">
              <a:xfrm>
                <a:off x="0" y="1520"/>
                <a:ext cx="5758" cy="12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5740" y="12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5" name="Freeform 19"/>
              <p:cNvSpPr>
                <a:spLocks/>
              </p:cNvSpPr>
              <p:nvPr userDrawn="1"/>
            </p:nvSpPr>
            <p:spPr bwMode="hidden">
              <a:xfrm>
                <a:off x="0" y="1394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6" name="Freeform 20"/>
              <p:cNvSpPr>
                <a:spLocks/>
              </p:cNvSpPr>
              <p:nvPr userDrawn="1"/>
            </p:nvSpPr>
            <p:spPr bwMode="hidden">
              <a:xfrm>
                <a:off x="0" y="1280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7" name="Freeform 21"/>
              <p:cNvSpPr>
                <a:spLocks/>
              </p:cNvSpPr>
              <p:nvPr userDrawn="1"/>
            </p:nvSpPr>
            <p:spPr bwMode="hidden">
              <a:xfrm>
                <a:off x="0" y="1177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8" name="Freeform 22"/>
              <p:cNvSpPr>
                <a:spLocks/>
              </p:cNvSpPr>
              <p:nvPr userDrawn="1"/>
            </p:nvSpPr>
            <p:spPr bwMode="hidden">
              <a:xfrm>
                <a:off x="0" y="24"/>
                <a:ext cx="5758" cy="30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9" name="Freeform 23"/>
              <p:cNvSpPr>
                <a:spLocks/>
              </p:cNvSpPr>
              <p:nvPr userDrawn="1"/>
            </p:nvSpPr>
            <p:spPr bwMode="hidden">
              <a:xfrm>
                <a:off x="0" y="186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0" name="Freeform 24"/>
              <p:cNvSpPr>
                <a:spLocks/>
              </p:cNvSpPr>
              <p:nvPr userDrawn="1"/>
            </p:nvSpPr>
            <p:spPr bwMode="hidden">
              <a:xfrm>
                <a:off x="0" y="475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1" name="Freeform 25"/>
              <p:cNvSpPr>
                <a:spLocks/>
              </p:cNvSpPr>
              <p:nvPr userDrawn="1"/>
            </p:nvSpPr>
            <p:spPr bwMode="hidden">
              <a:xfrm>
                <a:off x="0" y="337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2" name="Freeform 26"/>
              <p:cNvSpPr>
                <a:spLocks/>
              </p:cNvSpPr>
              <p:nvPr userDrawn="1"/>
            </p:nvSpPr>
            <p:spPr bwMode="hidden">
              <a:xfrm>
                <a:off x="0" y="600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3" name="Freeform 27"/>
              <p:cNvSpPr>
                <a:spLocks/>
              </p:cNvSpPr>
              <p:nvPr userDrawn="1"/>
            </p:nvSpPr>
            <p:spPr bwMode="hidden">
              <a:xfrm>
                <a:off x="0" y="727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4" name="Freeform 28"/>
              <p:cNvSpPr>
                <a:spLocks/>
              </p:cNvSpPr>
              <p:nvPr userDrawn="1"/>
            </p:nvSpPr>
            <p:spPr bwMode="hidden">
              <a:xfrm>
                <a:off x="0" y="841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5" name="Freeform 29"/>
              <p:cNvSpPr>
                <a:spLocks/>
              </p:cNvSpPr>
              <p:nvPr userDrawn="1"/>
            </p:nvSpPr>
            <p:spPr bwMode="hidden">
              <a:xfrm>
                <a:off x="0" y="943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246" name="Group 30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58" cy="1045"/>
                <a:chOff x="0" y="0"/>
                <a:chExt cx="5758" cy="1045"/>
              </a:xfrm>
            </p:grpSpPr>
            <p:sp>
              <p:nvSpPr>
                <p:cNvPr id="9247" name="Freeform 31"/>
                <p:cNvSpPr>
                  <a:spLocks/>
                </p:cNvSpPr>
                <p:nvPr/>
              </p:nvSpPr>
              <p:spPr bwMode="hidden">
                <a:xfrm>
                  <a:off x="2849" y="0"/>
                  <a:ext cx="42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2" y="1043"/>
                    </a:cxn>
                    <a:cxn ang="0">
                      <a:pos x="42" y="0"/>
                    </a:cxn>
                    <a:cxn ang="0">
                      <a:pos x="0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42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48" name="Freeform 32"/>
                <p:cNvSpPr>
                  <a:spLocks/>
                </p:cNvSpPr>
                <p:nvPr/>
              </p:nvSpPr>
              <p:spPr bwMode="hidden">
                <a:xfrm>
                  <a:off x="2400" y="0"/>
                  <a:ext cx="155" cy="1045"/>
                </a:xfrm>
                <a:custGeom>
                  <a:avLst/>
                  <a:gdLst/>
                  <a:ahLst/>
                  <a:cxnLst>
                    <a:cxn ang="0">
                      <a:pos x="131" y="1043"/>
                    </a:cxn>
                    <a:cxn ang="0">
                      <a:pos x="155" y="1043"/>
                    </a:cxn>
                    <a:cxn ang="0">
                      <a:pos x="42" y="0"/>
                    </a:cxn>
                    <a:cxn ang="0">
                      <a:pos x="0" y="0"/>
                    </a:cxn>
                    <a:cxn ang="0">
                      <a:pos x="113" y="1043"/>
                    </a:cxn>
                    <a:cxn ang="0">
                      <a:pos x="131" y="1043"/>
                    </a:cxn>
                    <a:cxn ang="0">
                      <a:pos x="131" y="1043"/>
                    </a:cxn>
                  </a:cxnLst>
                  <a:rect l="0" t="0" r="r" b="b"/>
                  <a:pathLst>
                    <a:path w="155" h="1043">
                      <a:moveTo>
                        <a:pt x="131" y="1043"/>
                      </a:moveTo>
                      <a:lnTo>
                        <a:pt x="155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113" y="1043"/>
                      </a:lnTo>
                      <a:lnTo>
                        <a:pt x="131" y="1043"/>
                      </a:lnTo>
                      <a:lnTo>
                        <a:pt x="13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49" name="Freeform 33"/>
                <p:cNvSpPr>
                  <a:spLocks/>
                </p:cNvSpPr>
                <p:nvPr/>
              </p:nvSpPr>
              <p:spPr bwMode="hidden">
                <a:xfrm>
                  <a:off x="1967" y="0"/>
                  <a:ext cx="240" cy="1045"/>
                </a:xfrm>
                <a:custGeom>
                  <a:avLst/>
                  <a:gdLst/>
                  <a:ahLst/>
                  <a:cxnLst>
                    <a:cxn ang="0">
                      <a:pos x="221" y="1043"/>
                    </a:cxn>
                    <a:cxn ang="0">
                      <a:pos x="239" y="1043"/>
                    </a:cxn>
                    <a:cxn ang="0">
                      <a:pos x="36" y="0"/>
                    </a:cxn>
                    <a:cxn ang="0">
                      <a:pos x="0" y="0"/>
                    </a:cxn>
                    <a:cxn ang="0">
                      <a:pos x="203" y="1043"/>
                    </a:cxn>
                    <a:cxn ang="0">
                      <a:pos x="221" y="1043"/>
                    </a:cxn>
                    <a:cxn ang="0">
                      <a:pos x="221" y="1043"/>
                    </a:cxn>
                  </a:cxnLst>
                  <a:rect l="0" t="0" r="r" b="b"/>
                  <a:pathLst>
                    <a:path w="239" h="1043">
                      <a:moveTo>
                        <a:pt x="221" y="1043"/>
                      </a:moveTo>
                      <a:lnTo>
                        <a:pt x="239" y="1043"/>
                      </a:ln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203" y="1043"/>
                      </a:lnTo>
                      <a:lnTo>
                        <a:pt x="221" y="1043"/>
                      </a:lnTo>
                      <a:lnTo>
                        <a:pt x="22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50" name="Freeform 34"/>
                <p:cNvSpPr>
                  <a:spLocks/>
                </p:cNvSpPr>
                <p:nvPr/>
              </p:nvSpPr>
              <p:spPr bwMode="hidden">
                <a:xfrm>
                  <a:off x="1554" y="0"/>
                  <a:ext cx="353" cy="1045"/>
                </a:xfrm>
                <a:custGeom>
                  <a:avLst/>
                  <a:gdLst/>
                  <a:ahLst/>
                  <a:cxnLst>
                    <a:cxn ang="0">
                      <a:pos x="334" y="1043"/>
                    </a:cxn>
                    <a:cxn ang="0">
                      <a:pos x="352" y="1043"/>
                    </a:cxn>
                    <a:cxn ang="0">
                      <a:pos x="41" y="0"/>
                    </a:cxn>
                    <a:cxn ang="0">
                      <a:pos x="0" y="0"/>
                    </a:cxn>
                    <a:cxn ang="0">
                      <a:pos x="311" y="1043"/>
                    </a:cxn>
                    <a:cxn ang="0">
                      <a:pos x="334" y="1043"/>
                    </a:cxn>
                    <a:cxn ang="0">
                      <a:pos x="334" y="1043"/>
                    </a:cxn>
                  </a:cxnLst>
                  <a:rect l="0" t="0" r="r" b="b"/>
                  <a:pathLst>
                    <a:path w="352" h="1043">
                      <a:moveTo>
                        <a:pt x="334" y="1043"/>
                      </a:moveTo>
                      <a:lnTo>
                        <a:pt x="352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311" y="1043"/>
                      </a:lnTo>
                      <a:lnTo>
                        <a:pt x="334" y="1043"/>
                      </a:lnTo>
                      <a:lnTo>
                        <a:pt x="33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51" name="Freeform 35"/>
                <p:cNvSpPr>
                  <a:spLocks/>
                </p:cNvSpPr>
                <p:nvPr/>
              </p:nvSpPr>
              <p:spPr bwMode="hidden">
                <a:xfrm>
                  <a:off x="1134" y="0"/>
                  <a:ext cx="450" cy="1045"/>
                </a:xfrm>
                <a:custGeom>
                  <a:avLst/>
                  <a:gdLst/>
                  <a:ahLst/>
                  <a:cxnLst>
                    <a:cxn ang="0">
                      <a:pos x="425" y="1043"/>
                    </a:cxn>
                    <a:cxn ang="0">
                      <a:pos x="449" y="1043"/>
                    </a:cxn>
                    <a:cxn ang="0">
                      <a:pos x="42" y="0"/>
                    </a:cxn>
                    <a:cxn ang="0">
                      <a:pos x="0" y="0"/>
                    </a:cxn>
                    <a:cxn ang="0">
                      <a:pos x="407" y="1043"/>
                    </a:cxn>
                    <a:cxn ang="0">
                      <a:pos x="425" y="1043"/>
                    </a:cxn>
                    <a:cxn ang="0">
                      <a:pos x="425" y="1043"/>
                    </a:cxn>
                  </a:cxnLst>
                  <a:rect l="0" t="0" r="r" b="b"/>
                  <a:pathLst>
                    <a:path w="449" h="1043">
                      <a:moveTo>
                        <a:pt x="425" y="1043"/>
                      </a:moveTo>
                      <a:lnTo>
                        <a:pt x="449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407" y="1043"/>
                      </a:lnTo>
                      <a:lnTo>
                        <a:pt x="425" y="1043"/>
                      </a:lnTo>
                      <a:lnTo>
                        <a:pt x="425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52" name="Freeform 36"/>
                <p:cNvSpPr>
                  <a:spLocks/>
                </p:cNvSpPr>
                <p:nvPr/>
              </p:nvSpPr>
              <p:spPr bwMode="hidden">
                <a:xfrm>
                  <a:off x="714" y="0"/>
                  <a:ext cx="540" cy="1045"/>
                </a:xfrm>
                <a:custGeom>
                  <a:avLst/>
                  <a:gdLst/>
                  <a:ahLst/>
                  <a:cxnLst>
                    <a:cxn ang="0">
                      <a:pos x="520" y="1043"/>
                    </a:cxn>
                    <a:cxn ang="0">
                      <a:pos x="538" y="1043"/>
                    </a:cxn>
                    <a:cxn ang="0">
                      <a:pos x="41" y="0"/>
                    </a:cxn>
                    <a:cxn ang="0">
                      <a:pos x="0" y="0"/>
                    </a:cxn>
                    <a:cxn ang="0">
                      <a:pos x="496" y="1043"/>
                    </a:cxn>
                    <a:cxn ang="0">
                      <a:pos x="520" y="1043"/>
                    </a:cxn>
                    <a:cxn ang="0">
                      <a:pos x="520" y="1043"/>
                    </a:cxn>
                  </a:cxnLst>
                  <a:rect l="0" t="0" r="r" b="b"/>
                  <a:pathLst>
                    <a:path w="538" h="1043">
                      <a:moveTo>
                        <a:pt x="520" y="1043"/>
                      </a:moveTo>
                      <a:lnTo>
                        <a:pt x="538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496" y="1043"/>
                      </a:lnTo>
                      <a:lnTo>
                        <a:pt x="520" y="1043"/>
                      </a:lnTo>
                      <a:lnTo>
                        <a:pt x="520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53" name="Freeform 37"/>
                <p:cNvSpPr>
                  <a:spLocks/>
                </p:cNvSpPr>
                <p:nvPr/>
              </p:nvSpPr>
              <p:spPr bwMode="hidden">
                <a:xfrm>
                  <a:off x="306" y="0"/>
                  <a:ext cx="642" cy="1045"/>
                </a:xfrm>
                <a:custGeom>
                  <a:avLst/>
                  <a:gdLst/>
                  <a:ahLst/>
                  <a:cxnLst>
                    <a:cxn ang="0">
                      <a:pos x="622" y="1043"/>
                    </a:cxn>
                    <a:cxn ang="0">
                      <a:pos x="640" y="1043"/>
                    </a:cxn>
                    <a:cxn ang="0">
                      <a:pos x="48" y="0"/>
                    </a:cxn>
                    <a:cxn ang="0">
                      <a:pos x="0" y="0"/>
                    </a:cxn>
                    <a:cxn ang="0">
                      <a:pos x="598" y="1043"/>
                    </a:cxn>
                    <a:cxn ang="0">
                      <a:pos x="622" y="1043"/>
                    </a:cxn>
                    <a:cxn ang="0">
                      <a:pos x="622" y="1043"/>
                    </a:cxn>
                  </a:cxnLst>
                  <a:rect l="0" t="0" r="r" b="b"/>
                  <a:pathLst>
                    <a:path w="640" h="1043">
                      <a:moveTo>
                        <a:pt x="622" y="1043"/>
                      </a:moveTo>
                      <a:lnTo>
                        <a:pt x="640" y="1043"/>
                      </a:lnTo>
                      <a:lnTo>
                        <a:pt x="48" y="0"/>
                      </a:lnTo>
                      <a:lnTo>
                        <a:pt x="0" y="0"/>
                      </a:lnTo>
                      <a:lnTo>
                        <a:pt x="598" y="1043"/>
                      </a:lnTo>
                      <a:lnTo>
                        <a:pt x="622" y="1043"/>
                      </a:lnTo>
                      <a:lnTo>
                        <a:pt x="622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54" name="Freeform 38"/>
                <p:cNvSpPr>
                  <a:spLocks/>
                </p:cNvSpPr>
                <p:nvPr/>
              </p:nvSpPr>
              <p:spPr bwMode="hidden">
                <a:xfrm>
                  <a:off x="0" y="108"/>
                  <a:ext cx="630" cy="937"/>
                </a:xfrm>
                <a:custGeom>
                  <a:avLst/>
                  <a:gdLst/>
                  <a:ahLst/>
                  <a:cxnLst>
                    <a:cxn ang="0">
                      <a:pos x="604" y="935"/>
                    </a:cxn>
                    <a:cxn ang="0">
                      <a:pos x="628" y="935"/>
                    </a:cxn>
                    <a:cxn ang="0">
                      <a:pos x="0" y="0"/>
                    </a:cxn>
                    <a:cxn ang="0">
                      <a:pos x="0" y="66"/>
                    </a:cxn>
                    <a:cxn ang="0">
                      <a:pos x="580" y="935"/>
                    </a:cxn>
                    <a:cxn ang="0">
                      <a:pos x="604" y="935"/>
                    </a:cxn>
                    <a:cxn ang="0">
                      <a:pos x="604" y="935"/>
                    </a:cxn>
                  </a:cxnLst>
                  <a:rect l="0" t="0" r="r" b="b"/>
                  <a:pathLst>
                    <a:path w="628" h="935">
                      <a:moveTo>
                        <a:pt x="604" y="935"/>
                      </a:moveTo>
                      <a:lnTo>
                        <a:pt x="628" y="935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580" y="935"/>
                      </a:lnTo>
                      <a:lnTo>
                        <a:pt x="604" y="935"/>
                      </a:lnTo>
                      <a:lnTo>
                        <a:pt x="604" y="9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55" name="Freeform 39"/>
                <p:cNvSpPr>
                  <a:spLocks/>
                </p:cNvSpPr>
                <p:nvPr/>
              </p:nvSpPr>
              <p:spPr bwMode="hidden">
                <a:xfrm>
                  <a:off x="3191" y="0"/>
                  <a:ext cx="155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2" y="1043"/>
                    </a:cxn>
                    <a:cxn ang="0">
                      <a:pos x="155" y="0"/>
                    </a:cxn>
                    <a:cxn ang="0">
                      <a:pos x="114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155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155" y="0"/>
                      </a:lnTo>
                      <a:lnTo>
                        <a:pt x="114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56" name="Freeform 40"/>
                <p:cNvSpPr>
                  <a:spLocks/>
                </p:cNvSpPr>
                <p:nvPr/>
              </p:nvSpPr>
              <p:spPr bwMode="hidden">
                <a:xfrm>
                  <a:off x="3533" y="0"/>
                  <a:ext cx="240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36" y="1043"/>
                    </a:cxn>
                    <a:cxn ang="0">
                      <a:pos x="239" y="0"/>
                    </a:cxn>
                    <a:cxn ang="0">
                      <a:pos x="203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239" h="1043">
                      <a:moveTo>
                        <a:pt x="18" y="1043"/>
                      </a:moveTo>
                      <a:lnTo>
                        <a:pt x="36" y="1043"/>
                      </a:lnTo>
                      <a:lnTo>
                        <a:pt x="239" y="0"/>
                      </a:lnTo>
                      <a:lnTo>
                        <a:pt x="203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57" name="Freeform 41"/>
                <p:cNvSpPr>
                  <a:spLocks/>
                </p:cNvSpPr>
                <p:nvPr/>
              </p:nvSpPr>
              <p:spPr bwMode="hidden">
                <a:xfrm>
                  <a:off x="3821" y="0"/>
                  <a:ext cx="359" cy="1045"/>
                </a:xfrm>
                <a:custGeom>
                  <a:avLst/>
                  <a:gdLst/>
                  <a:ahLst/>
                  <a:cxnLst>
                    <a:cxn ang="0">
                      <a:pos x="24" y="1043"/>
                    </a:cxn>
                    <a:cxn ang="0">
                      <a:pos x="42" y="1043"/>
                    </a:cxn>
                    <a:cxn ang="0">
                      <a:pos x="358" y="0"/>
                    </a:cxn>
                    <a:cxn ang="0">
                      <a:pos x="317" y="0"/>
                    </a:cxn>
                    <a:cxn ang="0">
                      <a:pos x="0" y="1043"/>
                    </a:cxn>
                    <a:cxn ang="0">
                      <a:pos x="24" y="1043"/>
                    </a:cxn>
                    <a:cxn ang="0">
                      <a:pos x="24" y="1043"/>
                    </a:cxn>
                  </a:cxnLst>
                  <a:rect l="0" t="0" r="r" b="b"/>
                  <a:pathLst>
                    <a:path w="358" h="1043">
                      <a:moveTo>
                        <a:pt x="24" y="1043"/>
                      </a:moveTo>
                      <a:lnTo>
                        <a:pt x="42" y="1043"/>
                      </a:lnTo>
                      <a:lnTo>
                        <a:pt x="358" y="0"/>
                      </a:lnTo>
                      <a:lnTo>
                        <a:pt x="317" y="0"/>
                      </a:lnTo>
                      <a:lnTo>
                        <a:pt x="0" y="1043"/>
                      </a:lnTo>
                      <a:lnTo>
                        <a:pt x="24" y="1043"/>
                      </a:lnTo>
                      <a:lnTo>
                        <a:pt x="2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58" name="Freeform 42"/>
                <p:cNvSpPr>
                  <a:spLocks/>
                </p:cNvSpPr>
                <p:nvPr/>
              </p:nvSpPr>
              <p:spPr bwMode="hidden">
                <a:xfrm>
                  <a:off x="4139" y="0"/>
                  <a:ext cx="449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1" y="1043"/>
                    </a:cxn>
                    <a:cxn ang="0">
                      <a:pos x="448" y="0"/>
                    </a:cxn>
                    <a:cxn ang="0">
                      <a:pos x="406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448" h="1043">
                      <a:moveTo>
                        <a:pt x="18" y="1043"/>
                      </a:moveTo>
                      <a:lnTo>
                        <a:pt x="41" y="1043"/>
                      </a:lnTo>
                      <a:lnTo>
                        <a:pt x="448" y="0"/>
                      </a:lnTo>
                      <a:lnTo>
                        <a:pt x="406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59" name="Freeform 43"/>
                <p:cNvSpPr>
                  <a:spLocks/>
                </p:cNvSpPr>
                <p:nvPr/>
              </p:nvSpPr>
              <p:spPr bwMode="hidden">
                <a:xfrm>
                  <a:off x="4480" y="0"/>
                  <a:ext cx="541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2" y="1043"/>
                    </a:cxn>
                    <a:cxn ang="0">
                      <a:pos x="539" y="0"/>
                    </a:cxn>
                    <a:cxn ang="0">
                      <a:pos x="497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539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539" y="0"/>
                      </a:lnTo>
                      <a:lnTo>
                        <a:pt x="497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60" name="Freeform 44"/>
                <p:cNvSpPr>
                  <a:spLocks/>
                </p:cNvSpPr>
                <p:nvPr/>
              </p:nvSpPr>
              <p:spPr bwMode="hidden">
                <a:xfrm>
                  <a:off x="4768" y="0"/>
                  <a:ext cx="642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2" y="1043"/>
                    </a:cxn>
                    <a:cxn ang="0">
                      <a:pos x="640" y="0"/>
                    </a:cxn>
                    <a:cxn ang="0">
                      <a:pos x="592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640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640" y="0"/>
                      </a:lnTo>
                      <a:lnTo>
                        <a:pt x="592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61" name="Freeform 45"/>
                <p:cNvSpPr>
                  <a:spLocks/>
                </p:cNvSpPr>
                <p:nvPr/>
              </p:nvSpPr>
              <p:spPr bwMode="hidden">
                <a:xfrm>
                  <a:off x="5086" y="48"/>
                  <a:ext cx="672" cy="997"/>
                </a:xfrm>
                <a:custGeom>
                  <a:avLst/>
                  <a:gdLst/>
                  <a:ahLst/>
                  <a:cxnLst>
                    <a:cxn ang="0">
                      <a:pos x="24" y="995"/>
                    </a:cxn>
                    <a:cxn ang="0">
                      <a:pos x="48" y="995"/>
                    </a:cxn>
                    <a:cxn ang="0">
                      <a:pos x="670" y="72"/>
                    </a:cxn>
                    <a:cxn ang="0">
                      <a:pos x="670" y="0"/>
                    </a:cxn>
                    <a:cxn ang="0">
                      <a:pos x="0" y="995"/>
                    </a:cxn>
                    <a:cxn ang="0">
                      <a:pos x="24" y="995"/>
                    </a:cxn>
                    <a:cxn ang="0">
                      <a:pos x="24" y="995"/>
                    </a:cxn>
                  </a:cxnLst>
                  <a:rect l="0" t="0" r="r" b="b"/>
                  <a:pathLst>
                    <a:path w="670" h="995">
                      <a:moveTo>
                        <a:pt x="24" y="995"/>
                      </a:moveTo>
                      <a:lnTo>
                        <a:pt x="48" y="995"/>
                      </a:lnTo>
                      <a:lnTo>
                        <a:pt x="670" y="72"/>
                      </a:lnTo>
                      <a:lnTo>
                        <a:pt x="670" y="0"/>
                      </a:lnTo>
                      <a:lnTo>
                        <a:pt x="0" y="995"/>
                      </a:lnTo>
                      <a:lnTo>
                        <a:pt x="24" y="995"/>
                      </a:lnTo>
                      <a:lnTo>
                        <a:pt x="24" y="99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262" name="Group 46"/>
              <p:cNvGrpSpPr>
                <a:grpSpLocks/>
              </p:cNvGrpSpPr>
              <p:nvPr userDrawn="1"/>
            </p:nvGrpSpPr>
            <p:grpSpPr bwMode="auto">
              <a:xfrm>
                <a:off x="0" y="558"/>
                <a:ext cx="5758" cy="487"/>
                <a:chOff x="0" y="558"/>
                <a:chExt cx="5758" cy="487"/>
              </a:xfrm>
            </p:grpSpPr>
            <p:sp>
              <p:nvSpPr>
                <p:cNvPr id="9263" name="Freeform 47"/>
                <p:cNvSpPr>
                  <a:spLocks/>
                </p:cNvSpPr>
                <p:nvPr/>
              </p:nvSpPr>
              <p:spPr bwMode="hidden">
                <a:xfrm>
                  <a:off x="0" y="618"/>
                  <a:ext cx="306" cy="427"/>
                </a:xfrm>
                <a:custGeom>
                  <a:avLst/>
                  <a:gdLst/>
                  <a:ahLst/>
                  <a:cxnLst>
                    <a:cxn ang="0">
                      <a:pos x="281" y="426"/>
                    </a:cxn>
                    <a:cxn ang="0">
                      <a:pos x="305" y="426"/>
                    </a:cxn>
                    <a:cxn ang="0">
                      <a:pos x="0" y="0"/>
                    </a:cxn>
                    <a:cxn ang="0">
                      <a:pos x="0" y="66"/>
                    </a:cxn>
                    <a:cxn ang="0">
                      <a:pos x="251" y="426"/>
                    </a:cxn>
                    <a:cxn ang="0">
                      <a:pos x="281" y="426"/>
                    </a:cxn>
                    <a:cxn ang="0">
                      <a:pos x="281" y="426"/>
                    </a:cxn>
                  </a:cxnLst>
                  <a:rect l="0" t="0" r="r" b="b"/>
                  <a:pathLst>
                    <a:path w="305" h="426">
                      <a:moveTo>
                        <a:pt x="281" y="426"/>
                      </a:moveTo>
                      <a:lnTo>
                        <a:pt x="305" y="426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251" y="426"/>
                      </a:lnTo>
                      <a:lnTo>
                        <a:pt x="281" y="426"/>
                      </a:lnTo>
                      <a:lnTo>
                        <a:pt x="281" y="4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64" name="Freeform 48"/>
                <p:cNvSpPr>
                  <a:spLocks/>
                </p:cNvSpPr>
                <p:nvPr/>
              </p:nvSpPr>
              <p:spPr bwMode="hidden">
                <a:xfrm>
                  <a:off x="5410" y="558"/>
                  <a:ext cx="348" cy="487"/>
                </a:xfrm>
                <a:custGeom>
                  <a:avLst/>
                  <a:gdLst/>
                  <a:ahLst/>
                  <a:cxnLst>
                    <a:cxn ang="0">
                      <a:pos x="24" y="486"/>
                    </a:cxn>
                    <a:cxn ang="0">
                      <a:pos x="48" y="486"/>
                    </a:cxn>
                    <a:cxn ang="0">
                      <a:pos x="347" y="72"/>
                    </a:cxn>
                    <a:cxn ang="0">
                      <a:pos x="347" y="0"/>
                    </a:cxn>
                    <a:cxn ang="0">
                      <a:pos x="0" y="486"/>
                    </a:cxn>
                    <a:cxn ang="0">
                      <a:pos x="24" y="486"/>
                    </a:cxn>
                    <a:cxn ang="0">
                      <a:pos x="24" y="486"/>
                    </a:cxn>
                  </a:cxnLst>
                  <a:rect l="0" t="0" r="r" b="b"/>
                  <a:pathLst>
                    <a:path w="347" h="486">
                      <a:moveTo>
                        <a:pt x="24" y="486"/>
                      </a:moveTo>
                      <a:lnTo>
                        <a:pt x="48" y="486"/>
                      </a:lnTo>
                      <a:lnTo>
                        <a:pt x="347" y="72"/>
                      </a:lnTo>
                      <a:lnTo>
                        <a:pt x="347" y="0"/>
                      </a:lnTo>
                      <a:lnTo>
                        <a:pt x="0" y="486"/>
                      </a:lnTo>
                      <a:lnTo>
                        <a:pt x="24" y="486"/>
                      </a:lnTo>
                      <a:lnTo>
                        <a:pt x="24" y="48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265" name="Group 49"/>
              <p:cNvGrpSpPr>
                <a:grpSpLocks/>
              </p:cNvGrpSpPr>
              <p:nvPr userDrawn="1"/>
            </p:nvGrpSpPr>
            <p:grpSpPr bwMode="auto">
              <a:xfrm>
                <a:off x="264" y="1039"/>
                <a:ext cx="5200" cy="3280"/>
                <a:chOff x="264" y="1039"/>
                <a:chExt cx="5200" cy="3280"/>
              </a:xfrm>
            </p:grpSpPr>
            <p:sp>
              <p:nvSpPr>
                <p:cNvPr id="9266" name="Freeform 50"/>
                <p:cNvSpPr>
                  <a:spLocks/>
                </p:cNvSpPr>
                <p:nvPr/>
              </p:nvSpPr>
              <p:spPr bwMode="hidden">
                <a:xfrm>
                  <a:off x="2849" y="1039"/>
                  <a:ext cx="42" cy="3280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0" y="0"/>
                    </a:cxn>
                    <a:cxn ang="0">
                      <a:pos x="0" y="3273"/>
                    </a:cxn>
                    <a:cxn ang="0">
                      <a:pos x="42" y="3273"/>
                    </a:cxn>
                    <a:cxn ang="0">
                      <a:pos x="42" y="0"/>
                    </a:cxn>
                    <a:cxn ang="0">
                      <a:pos x="18" y="0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42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67" name="Freeform 51"/>
                <p:cNvSpPr>
                  <a:spLocks/>
                </p:cNvSpPr>
                <p:nvPr/>
              </p:nvSpPr>
              <p:spPr bwMode="hidden">
                <a:xfrm>
                  <a:off x="2154" y="1039"/>
                  <a:ext cx="401" cy="3280"/>
                </a:xfrm>
                <a:custGeom>
                  <a:avLst/>
                  <a:gdLst/>
                  <a:ahLst/>
                  <a:cxnLst>
                    <a:cxn ang="0">
                      <a:pos x="376" y="0"/>
                    </a:cxn>
                    <a:cxn ang="0">
                      <a:pos x="358" y="0"/>
                    </a:cxn>
                    <a:cxn ang="0">
                      <a:pos x="0" y="3273"/>
                    </a:cxn>
                    <a:cxn ang="0">
                      <a:pos x="41" y="3273"/>
                    </a:cxn>
                    <a:cxn ang="0">
                      <a:pos x="400" y="0"/>
                    </a:cxn>
                    <a:cxn ang="0">
                      <a:pos x="376" y="0"/>
                    </a:cxn>
                    <a:cxn ang="0">
                      <a:pos x="376" y="0"/>
                    </a:cxn>
                  </a:cxnLst>
                  <a:rect l="0" t="0" r="r" b="b"/>
                  <a:pathLst>
                    <a:path w="400" h="3273">
                      <a:moveTo>
                        <a:pt x="376" y="0"/>
                      </a:moveTo>
                      <a:lnTo>
                        <a:pt x="358" y="0"/>
                      </a:lnTo>
                      <a:lnTo>
                        <a:pt x="0" y="3273"/>
                      </a:lnTo>
                      <a:lnTo>
                        <a:pt x="41" y="3273"/>
                      </a:lnTo>
                      <a:lnTo>
                        <a:pt x="400" y="0"/>
                      </a:lnTo>
                      <a:lnTo>
                        <a:pt x="376" y="0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68" name="Freeform 52"/>
                <p:cNvSpPr>
                  <a:spLocks/>
                </p:cNvSpPr>
                <p:nvPr/>
              </p:nvSpPr>
              <p:spPr bwMode="hidden">
                <a:xfrm>
                  <a:off x="1530" y="1039"/>
                  <a:ext cx="677" cy="3280"/>
                </a:xfrm>
                <a:custGeom>
                  <a:avLst/>
                  <a:gdLst/>
                  <a:ahLst/>
                  <a:cxnLst>
                    <a:cxn ang="0">
                      <a:pos x="657" y="0"/>
                    </a:cxn>
                    <a:cxn ang="0">
                      <a:pos x="639" y="0"/>
                    </a:cxn>
                    <a:cxn ang="0">
                      <a:pos x="0" y="3273"/>
                    </a:cxn>
                    <a:cxn ang="0">
                      <a:pos x="42" y="3273"/>
                    </a:cxn>
                    <a:cxn ang="0">
                      <a:pos x="675" y="0"/>
                    </a:cxn>
                    <a:cxn ang="0">
                      <a:pos x="657" y="0"/>
                    </a:cxn>
                    <a:cxn ang="0">
                      <a:pos x="657" y="0"/>
                    </a:cxn>
                  </a:cxnLst>
                  <a:rect l="0" t="0" r="r" b="b"/>
                  <a:pathLst>
                    <a:path w="675" h="3273">
                      <a:moveTo>
                        <a:pt x="657" y="0"/>
                      </a:moveTo>
                      <a:lnTo>
                        <a:pt x="639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675" y="0"/>
                      </a:lnTo>
                      <a:lnTo>
                        <a:pt x="657" y="0"/>
                      </a:lnTo>
                      <a:lnTo>
                        <a:pt x="65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69" name="Freeform 53"/>
                <p:cNvSpPr>
                  <a:spLocks/>
                </p:cNvSpPr>
                <p:nvPr/>
              </p:nvSpPr>
              <p:spPr bwMode="hidden">
                <a:xfrm>
                  <a:off x="876" y="1039"/>
                  <a:ext cx="1031" cy="3280"/>
                </a:xfrm>
                <a:custGeom>
                  <a:avLst/>
                  <a:gdLst/>
                  <a:ahLst/>
                  <a:cxnLst>
                    <a:cxn ang="0">
                      <a:pos x="1013" y="0"/>
                    </a:cxn>
                    <a:cxn ang="0">
                      <a:pos x="990" y="0"/>
                    </a:cxn>
                    <a:cxn ang="0">
                      <a:pos x="0" y="3280"/>
                    </a:cxn>
                    <a:cxn ang="0">
                      <a:pos x="42" y="3280"/>
                    </a:cxn>
                    <a:cxn ang="0">
                      <a:pos x="1031" y="4"/>
                    </a:cxn>
                    <a:cxn ang="0">
                      <a:pos x="1013" y="0"/>
                    </a:cxn>
                    <a:cxn ang="0">
                      <a:pos x="1013" y="0"/>
                    </a:cxn>
                  </a:cxnLst>
                  <a:rect l="0" t="0" r="r" b="b"/>
                  <a:pathLst>
                    <a:path w="1031" h="3280">
                      <a:moveTo>
                        <a:pt x="1013" y="0"/>
                      </a:moveTo>
                      <a:lnTo>
                        <a:pt x="990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031" y="4"/>
                      </a:lnTo>
                      <a:lnTo>
                        <a:pt x="1013" y="0"/>
                      </a:lnTo>
                      <a:lnTo>
                        <a:pt x="101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70" name="Freeform 54"/>
                <p:cNvSpPr>
                  <a:spLocks/>
                </p:cNvSpPr>
                <p:nvPr/>
              </p:nvSpPr>
              <p:spPr bwMode="hidden">
                <a:xfrm>
                  <a:off x="264" y="1039"/>
                  <a:ext cx="1319" cy="3280"/>
                </a:xfrm>
                <a:custGeom>
                  <a:avLst/>
                  <a:gdLst/>
                  <a:ahLst/>
                  <a:cxnLst>
                    <a:cxn ang="0">
                      <a:pos x="1296" y="0"/>
                    </a:cxn>
                    <a:cxn ang="0">
                      <a:pos x="1278" y="0"/>
                    </a:cxn>
                    <a:cxn ang="0">
                      <a:pos x="0" y="3280"/>
                    </a:cxn>
                    <a:cxn ang="0">
                      <a:pos x="42" y="3280"/>
                    </a:cxn>
                    <a:cxn ang="0">
                      <a:pos x="1319" y="5"/>
                    </a:cxn>
                    <a:cxn ang="0">
                      <a:pos x="1296" y="0"/>
                    </a:cxn>
                    <a:cxn ang="0">
                      <a:pos x="1296" y="0"/>
                    </a:cxn>
                  </a:cxnLst>
                  <a:rect l="0" t="0" r="r" b="b"/>
                  <a:pathLst>
                    <a:path w="1319" h="3280">
                      <a:moveTo>
                        <a:pt x="1296" y="0"/>
                      </a:moveTo>
                      <a:lnTo>
                        <a:pt x="1278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319" y="5"/>
                      </a:lnTo>
                      <a:lnTo>
                        <a:pt x="1296" y="0"/>
                      </a:lnTo>
                      <a:lnTo>
                        <a:pt x="129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71" name="Freeform 55"/>
                <p:cNvSpPr>
                  <a:spLocks/>
                </p:cNvSpPr>
                <p:nvPr/>
              </p:nvSpPr>
              <p:spPr bwMode="hidden">
                <a:xfrm>
                  <a:off x="3191" y="1039"/>
                  <a:ext cx="402" cy="3280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0" y="0"/>
                    </a:cxn>
                    <a:cxn ang="0">
                      <a:pos x="359" y="3273"/>
                    </a:cxn>
                    <a:cxn ang="0">
                      <a:pos x="401" y="3273"/>
                    </a:cxn>
                    <a:cxn ang="0">
                      <a:pos x="42" y="0"/>
                    </a:cxn>
                    <a:cxn ang="0">
                      <a:pos x="18" y="0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401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359" y="3273"/>
                      </a:lnTo>
                      <a:lnTo>
                        <a:pt x="401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72" name="Freeform 56"/>
                <p:cNvSpPr>
                  <a:spLocks/>
                </p:cNvSpPr>
                <p:nvPr/>
              </p:nvSpPr>
              <p:spPr bwMode="hidden">
                <a:xfrm>
                  <a:off x="3533" y="1039"/>
                  <a:ext cx="677" cy="3280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0" y="0"/>
                    </a:cxn>
                    <a:cxn ang="0">
                      <a:pos x="640" y="3273"/>
                    </a:cxn>
                    <a:cxn ang="0">
                      <a:pos x="675" y="3273"/>
                    </a:cxn>
                    <a:cxn ang="0">
                      <a:pos x="36" y="0"/>
                    </a:cxn>
                    <a:cxn ang="0">
                      <a:pos x="18" y="0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675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640" y="3273"/>
                      </a:lnTo>
                      <a:lnTo>
                        <a:pt x="675" y="3273"/>
                      </a:lnTo>
                      <a:lnTo>
                        <a:pt x="36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73" name="Freeform 57"/>
                <p:cNvSpPr>
                  <a:spLocks/>
                </p:cNvSpPr>
                <p:nvPr/>
              </p:nvSpPr>
              <p:spPr bwMode="hidden">
                <a:xfrm>
                  <a:off x="3822" y="1039"/>
                  <a:ext cx="1036" cy="3280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0" y="5"/>
                    </a:cxn>
                    <a:cxn ang="0">
                      <a:pos x="994" y="3280"/>
                    </a:cxn>
                    <a:cxn ang="0">
                      <a:pos x="1036" y="3280"/>
                    </a:cxn>
                    <a:cxn ang="0">
                      <a:pos x="41" y="0"/>
                    </a:cxn>
                    <a:cxn ang="0">
                      <a:pos x="23" y="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1036" h="3280">
                      <a:moveTo>
                        <a:pt x="23" y="0"/>
                      </a:moveTo>
                      <a:lnTo>
                        <a:pt x="0" y="5"/>
                      </a:lnTo>
                      <a:lnTo>
                        <a:pt x="994" y="3280"/>
                      </a:lnTo>
                      <a:lnTo>
                        <a:pt x="1036" y="3280"/>
                      </a:lnTo>
                      <a:lnTo>
                        <a:pt x="41" y="0"/>
                      </a:lnTo>
                      <a:lnTo>
                        <a:pt x="23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74" name="Freeform 58"/>
                <p:cNvSpPr>
                  <a:spLocks/>
                </p:cNvSpPr>
                <p:nvPr/>
              </p:nvSpPr>
              <p:spPr bwMode="hidden">
                <a:xfrm>
                  <a:off x="4137" y="1039"/>
                  <a:ext cx="1327" cy="3280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7"/>
                    </a:cxn>
                    <a:cxn ang="0">
                      <a:pos x="1285" y="3280"/>
                    </a:cxn>
                    <a:cxn ang="0">
                      <a:pos x="1327" y="3280"/>
                    </a:cxn>
                    <a:cxn ang="0">
                      <a:pos x="43" y="0"/>
                    </a:cxn>
                    <a:cxn ang="0">
                      <a:pos x="20" y="0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1327" h="3280">
                      <a:moveTo>
                        <a:pt x="20" y="0"/>
                      </a:moveTo>
                      <a:lnTo>
                        <a:pt x="0" y="7"/>
                      </a:lnTo>
                      <a:lnTo>
                        <a:pt x="1285" y="3280"/>
                      </a:lnTo>
                      <a:lnTo>
                        <a:pt x="1327" y="3280"/>
                      </a:lnTo>
                      <a:lnTo>
                        <a:pt x="43" y="0"/>
                      </a:lnTo>
                      <a:lnTo>
                        <a:pt x="20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75" name="Freeform 59"/>
              <p:cNvSpPr>
                <a:spLocks/>
              </p:cNvSpPr>
              <p:nvPr userDrawn="1"/>
            </p:nvSpPr>
            <p:spPr bwMode="hidden">
              <a:xfrm>
                <a:off x="0" y="1039"/>
                <a:ext cx="1254" cy="2632"/>
              </a:xfrm>
              <a:custGeom>
                <a:avLst/>
                <a:gdLst/>
                <a:ahLst/>
                <a:cxnLst>
                  <a:cxn ang="0">
                    <a:pos x="1236" y="0"/>
                  </a:cxn>
                  <a:cxn ang="0">
                    <a:pos x="1212" y="0"/>
                  </a:cxn>
                  <a:cxn ang="0">
                    <a:pos x="0" y="2542"/>
                  </a:cxn>
                  <a:cxn ang="0">
                    <a:pos x="0" y="2632"/>
                  </a:cxn>
                  <a:cxn ang="0">
                    <a:pos x="1254" y="7"/>
                  </a:cxn>
                  <a:cxn ang="0">
                    <a:pos x="1236" y="0"/>
                  </a:cxn>
                  <a:cxn ang="0">
                    <a:pos x="1236" y="0"/>
                  </a:cxn>
                </a:cxnLst>
                <a:rect l="0" t="0" r="r" b="b"/>
                <a:pathLst>
                  <a:path w="1254" h="2632">
                    <a:moveTo>
                      <a:pt x="1236" y="0"/>
                    </a:moveTo>
                    <a:lnTo>
                      <a:pt x="1212" y="0"/>
                    </a:lnTo>
                    <a:lnTo>
                      <a:pt x="0" y="2542"/>
                    </a:lnTo>
                    <a:lnTo>
                      <a:pt x="0" y="2632"/>
                    </a:lnTo>
                    <a:lnTo>
                      <a:pt x="1254" y="7"/>
                    </a:lnTo>
                    <a:lnTo>
                      <a:pt x="1236" y="0"/>
                    </a:lnTo>
                    <a:lnTo>
                      <a:pt x="123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6" name="Freeform 60"/>
              <p:cNvSpPr>
                <a:spLocks/>
              </p:cNvSpPr>
              <p:nvPr userDrawn="1"/>
            </p:nvSpPr>
            <p:spPr bwMode="hidden">
              <a:xfrm>
                <a:off x="0" y="1039"/>
                <a:ext cx="948" cy="1676"/>
              </a:xfrm>
              <a:custGeom>
                <a:avLst/>
                <a:gdLst/>
                <a:ahLst/>
                <a:cxnLst>
                  <a:cxn ang="0">
                    <a:pos x="930" y="0"/>
                  </a:cxn>
                  <a:cxn ang="0">
                    <a:pos x="906" y="0"/>
                  </a:cxn>
                  <a:cxn ang="0">
                    <a:pos x="0" y="1593"/>
                  </a:cxn>
                  <a:cxn ang="0">
                    <a:pos x="0" y="1676"/>
                  </a:cxn>
                  <a:cxn ang="0">
                    <a:pos x="948" y="5"/>
                  </a:cxn>
                  <a:cxn ang="0">
                    <a:pos x="930" y="0"/>
                  </a:cxn>
                  <a:cxn ang="0">
                    <a:pos x="930" y="0"/>
                  </a:cxn>
                </a:cxnLst>
                <a:rect l="0" t="0" r="r" b="b"/>
                <a:pathLst>
                  <a:path w="948" h="1676">
                    <a:moveTo>
                      <a:pt x="930" y="0"/>
                    </a:moveTo>
                    <a:lnTo>
                      <a:pt x="906" y="0"/>
                    </a:lnTo>
                    <a:lnTo>
                      <a:pt x="0" y="1593"/>
                    </a:lnTo>
                    <a:lnTo>
                      <a:pt x="0" y="1676"/>
                    </a:lnTo>
                    <a:lnTo>
                      <a:pt x="948" y="5"/>
                    </a:lnTo>
                    <a:lnTo>
                      <a:pt x="930" y="0"/>
                    </a:lnTo>
                    <a:lnTo>
                      <a:pt x="93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7" name="Freeform 61"/>
              <p:cNvSpPr>
                <a:spLocks/>
              </p:cNvSpPr>
              <p:nvPr userDrawn="1"/>
            </p:nvSpPr>
            <p:spPr bwMode="hidden">
              <a:xfrm>
                <a:off x="0" y="1039"/>
                <a:ext cx="629" cy="937"/>
              </a:xfrm>
              <a:custGeom>
                <a:avLst/>
                <a:gdLst/>
                <a:ahLst/>
                <a:cxnLst>
                  <a:cxn ang="0">
                    <a:pos x="606" y="0"/>
                  </a:cxn>
                  <a:cxn ang="0">
                    <a:pos x="582" y="0"/>
                  </a:cxn>
                  <a:cxn ang="0">
                    <a:pos x="0" y="871"/>
                  </a:cxn>
                  <a:cxn ang="0">
                    <a:pos x="0" y="937"/>
                  </a:cxn>
                  <a:cxn ang="0">
                    <a:pos x="629" y="4"/>
                  </a:cxn>
                  <a:cxn ang="0">
                    <a:pos x="606" y="0"/>
                  </a:cxn>
                  <a:cxn ang="0">
                    <a:pos x="606" y="0"/>
                  </a:cxn>
                </a:cxnLst>
                <a:rect l="0" t="0" r="r" b="b"/>
                <a:pathLst>
                  <a:path w="629" h="937">
                    <a:moveTo>
                      <a:pt x="606" y="0"/>
                    </a:moveTo>
                    <a:lnTo>
                      <a:pt x="582" y="0"/>
                    </a:lnTo>
                    <a:lnTo>
                      <a:pt x="0" y="871"/>
                    </a:lnTo>
                    <a:lnTo>
                      <a:pt x="0" y="937"/>
                    </a:lnTo>
                    <a:lnTo>
                      <a:pt x="629" y="4"/>
                    </a:lnTo>
                    <a:lnTo>
                      <a:pt x="606" y="0"/>
                    </a:lnTo>
                    <a:lnTo>
                      <a:pt x="60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8" name="Freeform 62"/>
              <p:cNvSpPr>
                <a:spLocks/>
              </p:cNvSpPr>
              <p:nvPr userDrawn="1"/>
            </p:nvSpPr>
            <p:spPr bwMode="hidden">
              <a:xfrm>
                <a:off x="0" y="1039"/>
                <a:ext cx="305" cy="427"/>
              </a:xfrm>
              <a:custGeom>
                <a:avLst/>
                <a:gdLst/>
                <a:ahLst/>
                <a:cxnLst>
                  <a:cxn ang="0">
                    <a:pos x="282" y="0"/>
                  </a:cxn>
                  <a:cxn ang="0">
                    <a:pos x="252" y="0"/>
                  </a:cxn>
                  <a:cxn ang="0">
                    <a:pos x="0" y="361"/>
                  </a:cxn>
                  <a:cxn ang="0">
                    <a:pos x="0" y="427"/>
                  </a:cxn>
                  <a:cxn ang="0">
                    <a:pos x="305" y="5"/>
                  </a:cxn>
                  <a:cxn ang="0">
                    <a:pos x="282" y="0"/>
                  </a:cxn>
                  <a:cxn ang="0">
                    <a:pos x="282" y="0"/>
                  </a:cxn>
                </a:cxnLst>
                <a:rect l="0" t="0" r="r" b="b"/>
                <a:pathLst>
                  <a:path w="305" h="427">
                    <a:moveTo>
                      <a:pt x="282" y="0"/>
                    </a:moveTo>
                    <a:lnTo>
                      <a:pt x="252" y="0"/>
                    </a:lnTo>
                    <a:lnTo>
                      <a:pt x="0" y="361"/>
                    </a:lnTo>
                    <a:lnTo>
                      <a:pt x="0" y="427"/>
                    </a:lnTo>
                    <a:lnTo>
                      <a:pt x="305" y="5"/>
                    </a:lnTo>
                    <a:lnTo>
                      <a:pt x="282" y="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9" name="Freeform 63"/>
              <p:cNvSpPr>
                <a:spLocks/>
              </p:cNvSpPr>
              <p:nvPr userDrawn="1"/>
            </p:nvSpPr>
            <p:spPr bwMode="hidden">
              <a:xfrm>
                <a:off x="4481" y="1039"/>
                <a:ext cx="1277" cy="2686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17" y="0"/>
                  </a:cxn>
                  <a:cxn ang="0">
                    <a:pos x="0" y="4"/>
                  </a:cxn>
                  <a:cxn ang="0">
                    <a:pos x="1277" y="2686"/>
                  </a:cxn>
                  <a:cxn ang="0">
                    <a:pos x="1277" y="2596"/>
                  </a:cxn>
                  <a:cxn ang="0">
                    <a:pos x="41" y="0"/>
                  </a:cxn>
                  <a:cxn ang="0">
                    <a:pos x="41" y="0"/>
                  </a:cxn>
                </a:cxnLst>
                <a:rect l="0" t="0" r="r" b="b"/>
                <a:pathLst>
                  <a:path w="1277" h="2686">
                    <a:moveTo>
                      <a:pt x="41" y="0"/>
                    </a:moveTo>
                    <a:lnTo>
                      <a:pt x="17" y="0"/>
                    </a:lnTo>
                    <a:lnTo>
                      <a:pt x="0" y="4"/>
                    </a:lnTo>
                    <a:lnTo>
                      <a:pt x="1277" y="2686"/>
                    </a:lnTo>
                    <a:lnTo>
                      <a:pt x="1277" y="2596"/>
                    </a:lnTo>
                    <a:lnTo>
                      <a:pt x="41" y="0"/>
                    </a:lnTo>
                    <a:lnTo>
                      <a:pt x="4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0" name="Freeform 64"/>
              <p:cNvSpPr>
                <a:spLocks/>
              </p:cNvSpPr>
              <p:nvPr userDrawn="1"/>
            </p:nvSpPr>
            <p:spPr bwMode="hidden">
              <a:xfrm>
                <a:off x="4770" y="1039"/>
                <a:ext cx="988" cy="17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7"/>
                  </a:cxn>
                  <a:cxn ang="0">
                    <a:pos x="988" y="1730"/>
                  </a:cxn>
                  <a:cxn ang="0">
                    <a:pos x="988" y="1653"/>
                  </a:cxn>
                  <a:cxn ang="0">
                    <a:pos x="40" y="0"/>
                  </a:cxn>
                  <a:cxn ang="0">
                    <a:pos x="16" y="0"/>
                  </a:cxn>
                  <a:cxn ang="0">
                    <a:pos x="16" y="0"/>
                  </a:cxn>
                </a:cxnLst>
                <a:rect l="0" t="0" r="r" b="b"/>
                <a:pathLst>
                  <a:path w="988" h="1730">
                    <a:moveTo>
                      <a:pt x="16" y="0"/>
                    </a:moveTo>
                    <a:lnTo>
                      <a:pt x="0" y="7"/>
                    </a:lnTo>
                    <a:lnTo>
                      <a:pt x="988" y="1730"/>
                    </a:lnTo>
                    <a:lnTo>
                      <a:pt x="988" y="1653"/>
                    </a:lnTo>
                    <a:lnTo>
                      <a:pt x="40" y="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1" name="Freeform 65"/>
              <p:cNvSpPr>
                <a:spLocks/>
              </p:cNvSpPr>
              <p:nvPr userDrawn="1"/>
            </p:nvSpPr>
            <p:spPr bwMode="hidden">
              <a:xfrm>
                <a:off x="5088" y="1039"/>
                <a:ext cx="670" cy="997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0" y="4"/>
                  </a:cxn>
                  <a:cxn ang="0">
                    <a:pos x="670" y="997"/>
                  </a:cxn>
                  <a:cxn ang="0">
                    <a:pos x="670" y="925"/>
                  </a:cxn>
                  <a:cxn ang="0">
                    <a:pos x="46" y="0"/>
                  </a:cxn>
                  <a:cxn ang="0">
                    <a:pos x="22" y="0"/>
                  </a:cxn>
                  <a:cxn ang="0">
                    <a:pos x="22" y="0"/>
                  </a:cxn>
                </a:cxnLst>
                <a:rect l="0" t="0" r="r" b="b"/>
                <a:pathLst>
                  <a:path w="670" h="997">
                    <a:moveTo>
                      <a:pt x="22" y="0"/>
                    </a:moveTo>
                    <a:lnTo>
                      <a:pt x="0" y="4"/>
                    </a:lnTo>
                    <a:lnTo>
                      <a:pt x="670" y="997"/>
                    </a:lnTo>
                    <a:lnTo>
                      <a:pt x="670" y="92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2" name="Freeform 66"/>
              <p:cNvSpPr>
                <a:spLocks/>
              </p:cNvSpPr>
              <p:nvPr userDrawn="1"/>
            </p:nvSpPr>
            <p:spPr bwMode="hidden">
              <a:xfrm>
                <a:off x="5412" y="1039"/>
                <a:ext cx="346" cy="487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0" y="7"/>
                  </a:cxn>
                  <a:cxn ang="0">
                    <a:pos x="346" y="487"/>
                  </a:cxn>
                  <a:cxn ang="0">
                    <a:pos x="346" y="415"/>
                  </a:cxn>
                  <a:cxn ang="0">
                    <a:pos x="46" y="0"/>
                  </a:cxn>
                  <a:cxn ang="0">
                    <a:pos x="22" y="0"/>
                  </a:cxn>
                  <a:cxn ang="0">
                    <a:pos x="22" y="0"/>
                  </a:cxn>
                </a:cxnLst>
                <a:rect l="0" t="0" r="r" b="b"/>
                <a:pathLst>
                  <a:path w="346" h="487">
                    <a:moveTo>
                      <a:pt x="22" y="0"/>
                    </a:moveTo>
                    <a:lnTo>
                      <a:pt x="0" y="7"/>
                    </a:lnTo>
                    <a:lnTo>
                      <a:pt x="346" y="487"/>
                    </a:lnTo>
                    <a:lnTo>
                      <a:pt x="346" y="41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283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273050"/>
            <a:ext cx="8226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84" name="Rectangle 6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5613" y="624205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9285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9286" name="Rectangle 7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5595B3D6-81E8-460D-B690-486DFCC9082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287" name="Rectangle 7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26425" cy="449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Keynote Address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Annual Meeting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ding Grid">
  <a:themeElements>
    <a:clrScheme name="Fading Grid 4">
      <a:dk1>
        <a:srgbClr val="6B6B99"/>
      </a:dk1>
      <a:lt1>
        <a:srgbClr val="EAEAEA"/>
      </a:lt1>
      <a:dk2>
        <a:srgbClr val="666699"/>
      </a:dk2>
      <a:lt2>
        <a:srgbClr val="CCECFF"/>
      </a:lt2>
      <a:accent1>
        <a:srgbClr val="00CC66"/>
      </a:accent1>
      <a:accent2>
        <a:srgbClr val="54547A"/>
      </a:accent2>
      <a:accent3>
        <a:srgbClr val="B8B8CA"/>
      </a:accent3>
      <a:accent4>
        <a:srgbClr val="C8C8C8"/>
      </a:accent4>
      <a:accent5>
        <a:srgbClr val="AAE2B8"/>
      </a:accent5>
      <a:accent6>
        <a:srgbClr val="4B4B6E"/>
      </a:accent6>
      <a:hlink>
        <a:srgbClr val="65B2FF"/>
      </a:hlink>
      <a:folHlink>
        <a:srgbClr val="9900FF"/>
      </a:folHlink>
    </a:clrScheme>
    <a:fontScheme name="Fading Gri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ding Grid 1">
        <a:dk1>
          <a:srgbClr val="7E0000"/>
        </a:dk1>
        <a:lt1>
          <a:srgbClr val="FFFFFF"/>
        </a:lt1>
        <a:dk2>
          <a:srgbClr val="800000"/>
        </a:dk2>
        <a:lt2>
          <a:srgbClr val="FCF0B2"/>
        </a:lt2>
        <a:accent1>
          <a:srgbClr val="C5543D"/>
        </a:accent1>
        <a:accent2>
          <a:srgbClr val="660000"/>
        </a:accent2>
        <a:accent3>
          <a:srgbClr val="C0AAAA"/>
        </a:accent3>
        <a:accent4>
          <a:srgbClr val="DADADA"/>
        </a:accent4>
        <a:accent5>
          <a:srgbClr val="DFB3AF"/>
        </a:accent5>
        <a:accent6>
          <a:srgbClr val="5C0000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2">
        <a:dk1>
          <a:srgbClr val="000066"/>
        </a:dk1>
        <a:lt1>
          <a:srgbClr val="FFFFFF"/>
        </a:lt1>
        <a:dk2>
          <a:srgbClr val="000066"/>
        </a:dk2>
        <a:lt2>
          <a:srgbClr val="B2B8C8"/>
        </a:lt2>
        <a:accent1>
          <a:srgbClr val="008080"/>
        </a:accent1>
        <a:accent2>
          <a:srgbClr val="00004E"/>
        </a:accent2>
        <a:accent3>
          <a:srgbClr val="AAAAB8"/>
        </a:accent3>
        <a:accent4>
          <a:srgbClr val="DADADA"/>
        </a:accent4>
        <a:accent5>
          <a:srgbClr val="AAC0C0"/>
        </a:accent5>
        <a:accent6>
          <a:srgbClr val="000046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3">
        <a:dk1>
          <a:srgbClr val="010199"/>
        </a:dk1>
        <a:lt1>
          <a:srgbClr val="FFFFFF"/>
        </a:lt1>
        <a:dk2>
          <a:srgbClr val="000099"/>
        </a:dk2>
        <a:lt2>
          <a:srgbClr val="CCFFFF"/>
        </a:lt2>
        <a:accent1>
          <a:srgbClr val="00C600"/>
        </a:accent1>
        <a:accent2>
          <a:srgbClr val="01017D"/>
        </a:accent2>
        <a:accent3>
          <a:srgbClr val="AAAACA"/>
        </a:accent3>
        <a:accent4>
          <a:srgbClr val="DADADA"/>
        </a:accent4>
        <a:accent5>
          <a:srgbClr val="AADFAA"/>
        </a:accent5>
        <a:accent6>
          <a:srgbClr val="010171"/>
        </a:accent6>
        <a:hlink>
          <a:srgbClr val="FFE701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4">
        <a:dk1>
          <a:srgbClr val="6B6B99"/>
        </a:dk1>
        <a:lt1>
          <a:srgbClr val="EAEAEA"/>
        </a:lt1>
        <a:dk2>
          <a:srgbClr val="666699"/>
        </a:dk2>
        <a:lt2>
          <a:srgbClr val="CCECFF"/>
        </a:lt2>
        <a:accent1>
          <a:srgbClr val="00CC66"/>
        </a:accent1>
        <a:accent2>
          <a:srgbClr val="54547A"/>
        </a:accent2>
        <a:accent3>
          <a:srgbClr val="B8B8CA"/>
        </a:accent3>
        <a:accent4>
          <a:srgbClr val="C8C8C8"/>
        </a:accent4>
        <a:accent5>
          <a:srgbClr val="AAE2B8"/>
        </a:accent5>
        <a:accent6>
          <a:srgbClr val="4B4B6E"/>
        </a:accent6>
        <a:hlink>
          <a:srgbClr val="65B2FF"/>
        </a:hlink>
        <a:folHlink>
          <a:srgbClr val="99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5">
        <a:dk1>
          <a:srgbClr val="00827F"/>
        </a:dk1>
        <a:lt1>
          <a:srgbClr val="FFFFFF"/>
        </a:lt1>
        <a:dk2>
          <a:srgbClr val="008080"/>
        </a:dk2>
        <a:lt2>
          <a:srgbClr val="FFFFCC"/>
        </a:lt2>
        <a:accent1>
          <a:srgbClr val="6D6FC7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BABBE0"/>
        </a:accent5>
        <a:accent6>
          <a:srgbClr val="005A58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6">
        <a:dk1>
          <a:srgbClr val="4D4D4D"/>
        </a:dk1>
        <a:lt1>
          <a:srgbClr val="FFFFFF"/>
        </a:lt1>
        <a:dk2>
          <a:srgbClr val="525252"/>
        </a:dk2>
        <a:lt2>
          <a:srgbClr val="C0C0C0"/>
        </a:lt2>
        <a:accent1>
          <a:srgbClr val="527C3A"/>
        </a:accent1>
        <a:accent2>
          <a:srgbClr val="444444"/>
        </a:accent2>
        <a:accent3>
          <a:srgbClr val="B3B3B3"/>
        </a:accent3>
        <a:accent4>
          <a:srgbClr val="DADADA"/>
        </a:accent4>
        <a:accent5>
          <a:srgbClr val="B3BFAE"/>
        </a:accent5>
        <a:accent6>
          <a:srgbClr val="3D3D3D"/>
        </a:accent6>
        <a:hlink>
          <a:srgbClr val="FAC458"/>
        </a:hlink>
        <a:folHlink>
          <a:srgbClr val="C7780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7">
        <a:dk1>
          <a:srgbClr val="516032"/>
        </a:dk1>
        <a:lt1>
          <a:srgbClr val="FFFFFF"/>
        </a:lt1>
        <a:dk2>
          <a:srgbClr val="546434"/>
        </a:dk2>
        <a:lt2>
          <a:srgbClr val="B2B68A"/>
        </a:lt2>
        <a:accent1>
          <a:srgbClr val="7D8C70"/>
        </a:accent1>
        <a:accent2>
          <a:srgbClr val="414E28"/>
        </a:accent2>
        <a:accent3>
          <a:srgbClr val="B3B8AE"/>
        </a:accent3>
        <a:accent4>
          <a:srgbClr val="DADADA"/>
        </a:accent4>
        <a:accent5>
          <a:srgbClr val="BFC5BB"/>
        </a:accent5>
        <a:accent6>
          <a:srgbClr val="3A4623"/>
        </a:accent6>
        <a:hlink>
          <a:srgbClr val="80C579"/>
        </a:hlink>
        <a:folHlink>
          <a:srgbClr val="7FADA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8">
        <a:dk1>
          <a:srgbClr val="D1CC00"/>
        </a:dk1>
        <a:lt1>
          <a:srgbClr val="FFFFFF"/>
        </a:lt1>
        <a:dk2>
          <a:srgbClr val="CCCC00"/>
        </a:dk2>
        <a:lt2>
          <a:srgbClr val="F3F5B1"/>
        </a:lt2>
        <a:accent1>
          <a:srgbClr val="808000"/>
        </a:accent1>
        <a:accent2>
          <a:srgbClr val="AEAA00"/>
        </a:accent2>
        <a:accent3>
          <a:srgbClr val="E2E2AA"/>
        </a:accent3>
        <a:accent4>
          <a:srgbClr val="DADADA"/>
        </a:accent4>
        <a:accent5>
          <a:srgbClr val="C0C0AA"/>
        </a:accent5>
        <a:accent6>
          <a:srgbClr val="9D9A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9">
        <a:dk1>
          <a:srgbClr val="000000"/>
        </a:dk1>
        <a:lt1>
          <a:srgbClr val="F8F8F8"/>
        </a:lt1>
        <a:dk2>
          <a:srgbClr val="336600"/>
        </a:dk2>
        <a:lt2>
          <a:srgbClr val="FBFBFB"/>
        </a:lt2>
        <a:accent1>
          <a:srgbClr val="009900"/>
        </a:accent1>
        <a:accent2>
          <a:srgbClr val="C6C6C6"/>
        </a:accent2>
        <a:accent3>
          <a:srgbClr val="FBFBFB"/>
        </a:accent3>
        <a:accent4>
          <a:srgbClr val="000000"/>
        </a:accent4>
        <a:accent5>
          <a:srgbClr val="AACAAA"/>
        </a:accent5>
        <a:accent6>
          <a:srgbClr val="B3B3B3"/>
        </a:accent6>
        <a:hlink>
          <a:srgbClr val="00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Fading Grid</Template>
  <TotalTime>1</TotalTime>
  <Words>4</Words>
  <Application>Microsoft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Fading Grid</vt:lpstr>
      <vt:lpstr>Keynote Address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Meeting - Keynote</dc:title>
  <dc:creator>Frank Contoso</dc:creator>
  <cp:keywords>Administration</cp:keywords>
  <cp:lastModifiedBy>Julian</cp:lastModifiedBy>
  <cp:revision>1</cp:revision>
  <cp:lastPrinted>1601-01-01T00:00:00Z</cp:lastPrinted>
  <dcterms:created xsi:type="dcterms:W3CDTF">1601-01-01T00:00:00Z</dcterms:created>
  <dcterms:modified xsi:type="dcterms:W3CDTF">2006-11-16T01:04:09Z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