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632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4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7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8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6344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6345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01602E1-DEDF-4062-97E3-1A2D3BFC08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6E8B2-09C5-4777-BD16-A9411B9F3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42ADE-6EAB-4B38-B039-0960BBA28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57E94-F632-4CFF-AB3F-AA966D5CC8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8B697-BA97-44F6-B993-7AD6EF7C4F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8AB6C-9740-483F-8DDF-7F19E179B8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BD62D-A867-4373-AA7F-27A1DCF133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AD202-EF6C-472D-BD2F-E0DC939D99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D5072-A0FF-40D3-A3F1-43B92D9E2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F47FB-2682-41A1-9837-DD4EA84954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3F287-77BD-4C0F-B362-0452BEDEEF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5299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1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3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53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53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B41FDBF-34A6-4BF1-A459-0D3112905E71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/>
          <a:p>
            <a:r>
              <a:rPr lang="en-US" sz="6000" b="0"/>
              <a:t>Store Location Examples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2201863" cy="2438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2800">
                <a:latin typeface="Arial" charset="0"/>
              </a:rPr>
              <a:t>Managing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675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Maple</vt:lpstr>
      <vt:lpstr>Store Location Examples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Location Examples</dc:title>
  <dc:creator>Eva Corets</dc:creator>
  <cp:keywords>Administration</cp:keywords>
  <cp:lastModifiedBy>Julian</cp:lastModifiedBy>
  <cp:revision>7</cp:revision>
  <cp:lastPrinted>1601-01-01T00:00:00Z</cp:lastPrinted>
  <dcterms:created xsi:type="dcterms:W3CDTF">1601-01-01T00:00:00Z</dcterms:created>
  <dcterms:modified xsi:type="dcterms:W3CDTF">2006-11-16T01:07:50Z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