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6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566" autoAdjust="0"/>
    <p:restoredTop sz="83576" autoAdjust="0"/>
  </p:normalViewPr>
  <p:slideViewPr>
    <p:cSldViewPr>
      <p:cViewPr varScale="1">
        <p:scale>
          <a:sx n="114" d="100"/>
          <a:sy n="114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CC0BE-586F-4FD0-A826-0600EE453085}" type="doc">
      <dgm:prSet loTypeId="urn:microsoft.com/office/officeart/2005/8/layout/cycle2" loCatId="cycle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A414AA-9C4B-4078-B5DA-85DF5810207C}">
      <dgm:prSet/>
      <dgm:spPr/>
      <dgm:t>
        <a:bodyPr/>
        <a:lstStyle/>
        <a:p>
          <a:r>
            <a:rPr kumimoji="1" lang="en-US" dirty="0" smtClean="0"/>
            <a:t>Prospect</a:t>
          </a:r>
          <a:endParaRPr lang="en-US" dirty="0"/>
        </a:p>
      </dgm:t>
    </dgm:pt>
    <dgm:pt modelId="{193E877E-7148-4E3F-B0C7-45FD73A4163E}" type="parTrans" cxnId="{5D575031-1ED9-499D-94AB-A9A2E7A907B5}">
      <dgm:prSet/>
      <dgm:spPr/>
      <dgm:t>
        <a:bodyPr/>
        <a:lstStyle/>
        <a:p>
          <a:endParaRPr lang="en-US"/>
        </a:p>
      </dgm:t>
    </dgm:pt>
    <dgm:pt modelId="{A85014DA-15B8-475D-A1CE-C1C506925B75}" type="sibTrans" cxnId="{5D575031-1ED9-499D-94AB-A9A2E7A907B5}">
      <dgm:prSet/>
      <dgm:spPr/>
      <dgm:t>
        <a:bodyPr/>
        <a:lstStyle/>
        <a:p>
          <a:endParaRPr lang="en-US"/>
        </a:p>
      </dgm:t>
    </dgm:pt>
    <dgm:pt modelId="{3BD1EC1F-9BEE-47F5-85B8-23396291E5BA}">
      <dgm:prSet/>
      <dgm:spPr/>
      <dgm:t>
        <a:bodyPr/>
        <a:lstStyle/>
        <a:p>
          <a:r>
            <a:rPr kumimoji="1" lang="en-US" dirty="0" smtClean="0"/>
            <a:t>Qualify</a:t>
          </a:r>
          <a:endParaRPr lang="en-US" dirty="0"/>
        </a:p>
      </dgm:t>
    </dgm:pt>
    <dgm:pt modelId="{B3C847FA-B534-475D-8D36-9490A498703E}" type="parTrans" cxnId="{72E0F254-CA92-4C11-87E2-EB02F35A2636}">
      <dgm:prSet/>
      <dgm:spPr/>
      <dgm:t>
        <a:bodyPr/>
        <a:lstStyle/>
        <a:p>
          <a:endParaRPr lang="en-US"/>
        </a:p>
      </dgm:t>
    </dgm:pt>
    <dgm:pt modelId="{C15E0878-6069-4957-A9C8-7D3AAF8346C7}" type="sibTrans" cxnId="{72E0F254-CA92-4C11-87E2-EB02F35A2636}">
      <dgm:prSet/>
      <dgm:spPr/>
      <dgm:t>
        <a:bodyPr/>
        <a:lstStyle/>
        <a:p>
          <a:endParaRPr lang="en-US"/>
        </a:p>
      </dgm:t>
    </dgm:pt>
    <dgm:pt modelId="{3DE8C280-18CB-41B6-975B-CDD727C2EC8C}">
      <dgm:prSet/>
      <dgm:spPr/>
      <dgm:t>
        <a:bodyPr/>
        <a:lstStyle/>
        <a:p>
          <a:r>
            <a:rPr kumimoji="1" lang="en-US" dirty="0" smtClean="0"/>
            <a:t>Propose</a:t>
          </a:r>
          <a:endParaRPr lang="en-US" dirty="0"/>
        </a:p>
      </dgm:t>
    </dgm:pt>
    <dgm:pt modelId="{FED59F19-1271-49A0-B471-2B03D5A9EC7E}" type="parTrans" cxnId="{8B19D40C-229D-44F6-8991-F2574229420C}">
      <dgm:prSet/>
      <dgm:spPr/>
      <dgm:t>
        <a:bodyPr/>
        <a:lstStyle/>
        <a:p>
          <a:endParaRPr lang="en-US"/>
        </a:p>
      </dgm:t>
    </dgm:pt>
    <dgm:pt modelId="{A6E1FF1C-E78F-403E-A35F-AA4C3A78C00B}" type="sibTrans" cxnId="{8B19D40C-229D-44F6-8991-F2574229420C}">
      <dgm:prSet/>
      <dgm:spPr/>
      <dgm:t>
        <a:bodyPr/>
        <a:lstStyle/>
        <a:p>
          <a:endParaRPr lang="en-US"/>
        </a:p>
      </dgm:t>
    </dgm:pt>
    <dgm:pt modelId="{6D20ECE2-8070-4748-840B-CBD542CBE16E}">
      <dgm:prSet/>
      <dgm:spPr/>
      <dgm:t>
        <a:bodyPr/>
        <a:lstStyle/>
        <a:p>
          <a:r>
            <a:rPr kumimoji="1" lang="en-US" dirty="0" smtClean="0"/>
            <a:t>Pilot</a:t>
          </a:r>
          <a:endParaRPr lang="en-US" dirty="0"/>
        </a:p>
      </dgm:t>
    </dgm:pt>
    <dgm:pt modelId="{FE24266A-5D2C-4BF6-A804-0AC1378EC5F5}" type="parTrans" cxnId="{360A4175-E7F4-403B-8812-7E21767E83C7}">
      <dgm:prSet/>
      <dgm:spPr/>
      <dgm:t>
        <a:bodyPr/>
        <a:lstStyle/>
        <a:p>
          <a:endParaRPr lang="en-US"/>
        </a:p>
      </dgm:t>
    </dgm:pt>
    <dgm:pt modelId="{9B88607A-70F9-47A6-B339-29470F81AF08}" type="sibTrans" cxnId="{360A4175-E7F4-403B-8812-7E21767E83C7}">
      <dgm:prSet/>
      <dgm:spPr/>
      <dgm:t>
        <a:bodyPr/>
        <a:lstStyle/>
        <a:p>
          <a:endParaRPr lang="en-US"/>
        </a:p>
      </dgm:t>
    </dgm:pt>
    <dgm:pt modelId="{038AC0CA-92B2-41E5-8088-4414393BD96B}">
      <dgm:prSet/>
      <dgm:spPr/>
      <dgm:t>
        <a:bodyPr/>
        <a:lstStyle/>
        <a:p>
          <a:r>
            <a:rPr kumimoji="1" lang="en-US" dirty="0" smtClean="0"/>
            <a:t>Close</a:t>
          </a:r>
          <a:endParaRPr lang="en-US" dirty="0"/>
        </a:p>
      </dgm:t>
    </dgm:pt>
    <dgm:pt modelId="{48DB0E36-FE44-4B38-8ADE-003C78DAE686}" type="parTrans" cxnId="{1F56B2BE-CF76-4521-AEBB-86AD8E21A91D}">
      <dgm:prSet/>
      <dgm:spPr/>
      <dgm:t>
        <a:bodyPr/>
        <a:lstStyle/>
        <a:p>
          <a:endParaRPr lang="en-US"/>
        </a:p>
      </dgm:t>
    </dgm:pt>
    <dgm:pt modelId="{BE57CDA1-BF29-4A55-A65C-5A9736E770B8}" type="sibTrans" cxnId="{1F56B2BE-CF76-4521-AEBB-86AD8E21A91D}">
      <dgm:prSet/>
      <dgm:spPr/>
      <dgm:t>
        <a:bodyPr/>
        <a:lstStyle/>
        <a:p>
          <a:endParaRPr lang="en-US"/>
        </a:p>
      </dgm:t>
    </dgm:pt>
    <dgm:pt modelId="{6B474CA6-4600-488A-89FD-A3868A07FE61}" type="pres">
      <dgm:prSet presAssocID="{144CC0BE-586F-4FD0-A826-0600EE453085}" presName="cycle" presStyleCnt="0">
        <dgm:presLayoutVars>
          <dgm:dir/>
          <dgm:resizeHandles val="exact"/>
        </dgm:presLayoutVars>
      </dgm:prSet>
      <dgm:spPr/>
    </dgm:pt>
    <dgm:pt modelId="{7BCB5245-8EF0-4682-BCD2-C645C2447CEC}" type="pres">
      <dgm:prSet presAssocID="{02A414AA-9C4B-4078-B5DA-85DF5810207C}" presName="node" presStyleLbl="node1" presStyleIdx="0" presStyleCnt="5">
        <dgm:presLayoutVars>
          <dgm:bulletEnabled val="1"/>
        </dgm:presLayoutVars>
      </dgm:prSet>
      <dgm:spPr/>
    </dgm:pt>
    <dgm:pt modelId="{8E9A2228-9347-42B0-A513-34CC1958798E}" type="pres">
      <dgm:prSet presAssocID="{A85014DA-15B8-475D-A1CE-C1C506925B75}" presName="sibTrans" presStyleLbl="sibTrans2D1" presStyleIdx="0" presStyleCnt="5"/>
      <dgm:spPr/>
    </dgm:pt>
    <dgm:pt modelId="{D20F14B6-D774-42B4-A2EC-E1AA89166FB8}" type="pres">
      <dgm:prSet presAssocID="{A85014DA-15B8-475D-A1CE-C1C506925B75}" presName="connectorText" presStyleLbl="sibTrans2D1" presStyleIdx="0" presStyleCnt="5"/>
      <dgm:spPr/>
    </dgm:pt>
    <dgm:pt modelId="{6EAF378C-66B6-4B4B-91EC-A15822E9A626}" type="pres">
      <dgm:prSet presAssocID="{3BD1EC1F-9BEE-47F5-85B8-23396291E5BA}" presName="node" presStyleLbl="node1" presStyleIdx="1" presStyleCnt="5">
        <dgm:presLayoutVars>
          <dgm:bulletEnabled val="1"/>
        </dgm:presLayoutVars>
      </dgm:prSet>
      <dgm:spPr/>
    </dgm:pt>
    <dgm:pt modelId="{501F782C-1E04-4E30-A002-8954E9ECE099}" type="pres">
      <dgm:prSet presAssocID="{C15E0878-6069-4957-A9C8-7D3AAF8346C7}" presName="sibTrans" presStyleLbl="sibTrans2D1" presStyleIdx="1" presStyleCnt="5"/>
      <dgm:spPr/>
    </dgm:pt>
    <dgm:pt modelId="{D26CBAC6-DCFA-40B2-9660-440B8AD83005}" type="pres">
      <dgm:prSet presAssocID="{C15E0878-6069-4957-A9C8-7D3AAF8346C7}" presName="connectorText" presStyleLbl="sibTrans2D1" presStyleIdx="1" presStyleCnt="5"/>
      <dgm:spPr/>
    </dgm:pt>
    <dgm:pt modelId="{9C8F2CEA-BE65-41A3-8CF1-9D770F7C6C1C}" type="pres">
      <dgm:prSet presAssocID="{3DE8C280-18CB-41B6-975B-CDD727C2EC8C}" presName="node" presStyleLbl="node1" presStyleIdx="2" presStyleCnt="5">
        <dgm:presLayoutVars>
          <dgm:bulletEnabled val="1"/>
        </dgm:presLayoutVars>
      </dgm:prSet>
      <dgm:spPr/>
    </dgm:pt>
    <dgm:pt modelId="{D74BA877-AEE6-4D3F-A088-7D6A05197F41}" type="pres">
      <dgm:prSet presAssocID="{A6E1FF1C-E78F-403E-A35F-AA4C3A78C00B}" presName="sibTrans" presStyleLbl="sibTrans2D1" presStyleIdx="2" presStyleCnt="5"/>
      <dgm:spPr/>
    </dgm:pt>
    <dgm:pt modelId="{0BAB90E8-1973-4610-A3BA-B9ECD377D52D}" type="pres">
      <dgm:prSet presAssocID="{A6E1FF1C-E78F-403E-A35F-AA4C3A78C00B}" presName="connectorText" presStyleLbl="sibTrans2D1" presStyleIdx="2" presStyleCnt="5"/>
      <dgm:spPr/>
    </dgm:pt>
    <dgm:pt modelId="{2CAE2075-8467-4793-B28D-69C800BF14CC}" type="pres">
      <dgm:prSet presAssocID="{6D20ECE2-8070-4748-840B-CBD542CBE16E}" presName="node" presStyleLbl="node1" presStyleIdx="3" presStyleCnt="5">
        <dgm:presLayoutVars>
          <dgm:bulletEnabled val="1"/>
        </dgm:presLayoutVars>
      </dgm:prSet>
      <dgm:spPr/>
    </dgm:pt>
    <dgm:pt modelId="{AACFD9B7-46BF-426C-9EA6-F2FBD3E042F6}" type="pres">
      <dgm:prSet presAssocID="{9B88607A-70F9-47A6-B339-29470F81AF08}" presName="sibTrans" presStyleLbl="sibTrans2D1" presStyleIdx="3" presStyleCnt="5"/>
      <dgm:spPr/>
    </dgm:pt>
    <dgm:pt modelId="{B74E399F-C5BE-440D-9884-F78E2AA33B1C}" type="pres">
      <dgm:prSet presAssocID="{9B88607A-70F9-47A6-B339-29470F81AF08}" presName="connectorText" presStyleLbl="sibTrans2D1" presStyleIdx="3" presStyleCnt="5"/>
      <dgm:spPr/>
    </dgm:pt>
    <dgm:pt modelId="{F79FCE81-EE53-41F2-86E5-7233A5850C5D}" type="pres">
      <dgm:prSet presAssocID="{038AC0CA-92B2-41E5-8088-4414393BD96B}" presName="node" presStyleLbl="node1" presStyleIdx="4" presStyleCnt="5">
        <dgm:presLayoutVars>
          <dgm:bulletEnabled val="1"/>
        </dgm:presLayoutVars>
      </dgm:prSet>
      <dgm:spPr/>
    </dgm:pt>
    <dgm:pt modelId="{EFC9ED34-3D5C-4BAE-835C-4484148DD0E7}" type="pres">
      <dgm:prSet presAssocID="{BE57CDA1-BF29-4A55-A65C-5A9736E770B8}" presName="sibTrans" presStyleLbl="sibTrans2D1" presStyleIdx="4" presStyleCnt="5"/>
      <dgm:spPr/>
    </dgm:pt>
    <dgm:pt modelId="{861A5159-670D-43DB-8292-3F3B82790235}" type="pres">
      <dgm:prSet presAssocID="{BE57CDA1-BF29-4A55-A65C-5A9736E770B8}" presName="connectorText" presStyleLbl="sibTrans2D1" presStyleIdx="4" presStyleCnt="5"/>
      <dgm:spPr/>
    </dgm:pt>
  </dgm:ptLst>
  <dgm:cxnLst>
    <dgm:cxn modelId="{1F56B2BE-CF76-4521-AEBB-86AD8E21A91D}" srcId="{144CC0BE-586F-4FD0-A826-0600EE453085}" destId="{038AC0CA-92B2-41E5-8088-4414393BD96B}" srcOrd="4" destOrd="0" parTransId="{48DB0E36-FE44-4B38-8ADE-003C78DAE686}" sibTransId="{BE57CDA1-BF29-4A55-A65C-5A9736E770B8}"/>
    <dgm:cxn modelId="{75E35321-11AA-4CF8-AEF3-FF3DBE35AA9C}" type="presOf" srcId="{C15E0878-6069-4957-A9C8-7D3AAF8346C7}" destId="{501F782C-1E04-4E30-A002-8954E9ECE099}" srcOrd="0" destOrd="0" presId="urn:microsoft.com/office/officeart/2005/8/layout/cycle2"/>
    <dgm:cxn modelId="{4028EEC7-8804-47E3-A438-E6FD9EC8C195}" type="presOf" srcId="{C15E0878-6069-4957-A9C8-7D3AAF8346C7}" destId="{D26CBAC6-DCFA-40B2-9660-440B8AD83005}" srcOrd="1" destOrd="0" presId="urn:microsoft.com/office/officeart/2005/8/layout/cycle2"/>
    <dgm:cxn modelId="{5D575031-1ED9-499D-94AB-A9A2E7A907B5}" srcId="{144CC0BE-586F-4FD0-A826-0600EE453085}" destId="{02A414AA-9C4B-4078-B5DA-85DF5810207C}" srcOrd="0" destOrd="0" parTransId="{193E877E-7148-4E3F-B0C7-45FD73A4163E}" sibTransId="{A85014DA-15B8-475D-A1CE-C1C506925B75}"/>
    <dgm:cxn modelId="{59BF86F2-B388-4155-8799-AE1D17CB0FA8}" type="presOf" srcId="{3DE8C280-18CB-41B6-975B-CDD727C2EC8C}" destId="{9C8F2CEA-BE65-41A3-8CF1-9D770F7C6C1C}" srcOrd="0" destOrd="0" presId="urn:microsoft.com/office/officeart/2005/8/layout/cycle2"/>
    <dgm:cxn modelId="{2D5B3C42-8DF3-473D-8E72-8740612A921E}" type="presOf" srcId="{BE57CDA1-BF29-4A55-A65C-5A9736E770B8}" destId="{861A5159-670D-43DB-8292-3F3B82790235}" srcOrd="1" destOrd="0" presId="urn:microsoft.com/office/officeart/2005/8/layout/cycle2"/>
    <dgm:cxn modelId="{82A3D339-263D-451A-9371-408AF4FE1850}" type="presOf" srcId="{BE57CDA1-BF29-4A55-A65C-5A9736E770B8}" destId="{EFC9ED34-3D5C-4BAE-835C-4484148DD0E7}" srcOrd="0" destOrd="0" presId="urn:microsoft.com/office/officeart/2005/8/layout/cycle2"/>
    <dgm:cxn modelId="{01F4CDE8-43B0-4E1B-8A91-9DB44CD23B9A}" type="presOf" srcId="{A85014DA-15B8-475D-A1CE-C1C506925B75}" destId="{D20F14B6-D774-42B4-A2EC-E1AA89166FB8}" srcOrd="1" destOrd="0" presId="urn:microsoft.com/office/officeart/2005/8/layout/cycle2"/>
    <dgm:cxn modelId="{86E2B213-771D-43A9-8FC1-EC19675A28F6}" type="presOf" srcId="{6D20ECE2-8070-4748-840B-CBD542CBE16E}" destId="{2CAE2075-8467-4793-B28D-69C800BF14CC}" srcOrd="0" destOrd="0" presId="urn:microsoft.com/office/officeart/2005/8/layout/cycle2"/>
    <dgm:cxn modelId="{ECD84B4F-6859-41D3-BF83-FC6E0CA18AD9}" type="presOf" srcId="{A85014DA-15B8-475D-A1CE-C1C506925B75}" destId="{8E9A2228-9347-42B0-A513-34CC1958798E}" srcOrd="0" destOrd="0" presId="urn:microsoft.com/office/officeart/2005/8/layout/cycle2"/>
    <dgm:cxn modelId="{D70870EF-1292-4204-BCC3-BB11482CFE53}" type="presOf" srcId="{038AC0CA-92B2-41E5-8088-4414393BD96B}" destId="{F79FCE81-EE53-41F2-86E5-7233A5850C5D}" srcOrd="0" destOrd="0" presId="urn:microsoft.com/office/officeart/2005/8/layout/cycle2"/>
    <dgm:cxn modelId="{4103CAF3-0678-442E-AC56-6F35092C9595}" type="presOf" srcId="{A6E1FF1C-E78F-403E-A35F-AA4C3A78C00B}" destId="{0BAB90E8-1973-4610-A3BA-B9ECD377D52D}" srcOrd="1" destOrd="0" presId="urn:microsoft.com/office/officeart/2005/8/layout/cycle2"/>
    <dgm:cxn modelId="{41506CA3-C1F4-49DD-877C-66B693637AE6}" type="presOf" srcId="{144CC0BE-586F-4FD0-A826-0600EE453085}" destId="{6B474CA6-4600-488A-89FD-A3868A07FE61}" srcOrd="0" destOrd="0" presId="urn:microsoft.com/office/officeart/2005/8/layout/cycle2"/>
    <dgm:cxn modelId="{B85724B0-5B24-432E-B6DC-9DB8AF0EC18A}" type="presOf" srcId="{02A414AA-9C4B-4078-B5DA-85DF5810207C}" destId="{7BCB5245-8EF0-4682-BCD2-C645C2447CEC}" srcOrd="0" destOrd="0" presId="urn:microsoft.com/office/officeart/2005/8/layout/cycle2"/>
    <dgm:cxn modelId="{E0293152-E2A4-4277-AA48-83624A0EAD7A}" type="presOf" srcId="{A6E1FF1C-E78F-403E-A35F-AA4C3A78C00B}" destId="{D74BA877-AEE6-4D3F-A088-7D6A05197F41}" srcOrd="0" destOrd="0" presId="urn:microsoft.com/office/officeart/2005/8/layout/cycle2"/>
    <dgm:cxn modelId="{8B19D40C-229D-44F6-8991-F2574229420C}" srcId="{144CC0BE-586F-4FD0-A826-0600EE453085}" destId="{3DE8C280-18CB-41B6-975B-CDD727C2EC8C}" srcOrd="2" destOrd="0" parTransId="{FED59F19-1271-49A0-B471-2B03D5A9EC7E}" sibTransId="{A6E1FF1C-E78F-403E-A35F-AA4C3A78C00B}"/>
    <dgm:cxn modelId="{381AE523-61E6-4567-B632-FD33F2D9A7B2}" type="presOf" srcId="{3BD1EC1F-9BEE-47F5-85B8-23396291E5BA}" destId="{6EAF378C-66B6-4B4B-91EC-A15822E9A626}" srcOrd="0" destOrd="0" presId="urn:microsoft.com/office/officeart/2005/8/layout/cycle2"/>
    <dgm:cxn modelId="{8AAD65AC-D423-4AB3-918E-16F0321A90AE}" type="presOf" srcId="{9B88607A-70F9-47A6-B339-29470F81AF08}" destId="{AACFD9B7-46BF-426C-9EA6-F2FBD3E042F6}" srcOrd="0" destOrd="0" presId="urn:microsoft.com/office/officeart/2005/8/layout/cycle2"/>
    <dgm:cxn modelId="{360A4175-E7F4-403B-8812-7E21767E83C7}" srcId="{144CC0BE-586F-4FD0-A826-0600EE453085}" destId="{6D20ECE2-8070-4748-840B-CBD542CBE16E}" srcOrd="3" destOrd="0" parTransId="{FE24266A-5D2C-4BF6-A804-0AC1378EC5F5}" sibTransId="{9B88607A-70F9-47A6-B339-29470F81AF08}"/>
    <dgm:cxn modelId="{72E0F254-CA92-4C11-87E2-EB02F35A2636}" srcId="{144CC0BE-586F-4FD0-A826-0600EE453085}" destId="{3BD1EC1F-9BEE-47F5-85B8-23396291E5BA}" srcOrd="1" destOrd="0" parTransId="{B3C847FA-B534-475D-8D36-9490A498703E}" sibTransId="{C15E0878-6069-4957-A9C8-7D3AAF8346C7}"/>
    <dgm:cxn modelId="{25D4E28A-DD27-4D87-AB4A-ED72623F9C44}" type="presOf" srcId="{9B88607A-70F9-47A6-B339-29470F81AF08}" destId="{B74E399F-C5BE-440D-9884-F78E2AA33B1C}" srcOrd="1" destOrd="0" presId="urn:microsoft.com/office/officeart/2005/8/layout/cycle2"/>
    <dgm:cxn modelId="{0BBE7276-0E2E-4CD0-9411-58C81D6EE447}" type="presParOf" srcId="{6B474CA6-4600-488A-89FD-A3868A07FE61}" destId="{7BCB5245-8EF0-4682-BCD2-C645C2447CEC}" srcOrd="0" destOrd="0" presId="urn:microsoft.com/office/officeart/2005/8/layout/cycle2"/>
    <dgm:cxn modelId="{64F27ACC-5E06-4358-917B-9039A6A8891D}" type="presParOf" srcId="{6B474CA6-4600-488A-89FD-A3868A07FE61}" destId="{8E9A2228-9347-42B0-A513-34CC1958798E}" srcOrd="1" destOrd="0" presId="urn:microsoft.com/office/officeart/2005/8/layout/cycle2"/>
    <dgm:cxn modelId="{330B4E5E-FF10-4FF7-92C0-C438B3BF3D52}" type="presParOf" srcId="{8E9A2228-9347-42B0-A513-34CC1958798E}" destId="{D20F14B6-D774-42B4-A2EC-E1AA89166FB8}" srcOrd="0" destOrd="0" presId="urn:microsoft.com/office/officeart/2005/8/layout/cycle2"/>
    <dgm:cxn modelId="{07F5A3D5-6F7C-4EB9-9D9C-0FDDEBEF551F}" type="presParOf" srcId="{6B474CA6-4600-488A-89FD-A3868A07FE61}" destId="{6EAF378C-66B6-4B4B-91EC-A15822E9A626}" srcOrd="2" destOrd="0" presId="urn:microsoft.com/office/officeart/2005/8/layout/cycle2"/>
    <dgm:cxn modelId="{9DC22E4F-E7C4-403D-A72F-FFF299451218}" type="presParOf" srcId="{6B474CA6-4600-488A-89FD-A3868A07FE61}" destId="{501F782C-1E04-4E30-A002-8954E9ECE099}" srcOrd="3" destOrd="0" presId="urn:microsoft.com/office/officeart/2005/8/layout/cycle2"/>
    <dgm:cxn modelId="{F3E0FE42-D687-408E-AAAB-FB98872DCE7E}" type="presParOf" srcId="{501F782C-1E04-4E30-A002-8954E9ECE099}" destId="{D26CBAC6-DCFA-40B2-9660-440B8AD83005}" srcOrd="0" destOrd="0" presId="urn:microsoft.com/office/officeart/2005/8/layout/cycle2"/>
    <dgm:cxn modelId="{E9C9FF3F-EBF7-4880-9739-855C34AF1E27}" type="presParOf" srcId="{6B474CA6-4600-488A-89FD-A3868A07FE61}" destId="{9C8F2CEA-BE65-41A3-8CF1-9D770F7C6C1C}" srcOrd="4" destOrd="0" presId="urn:microsoft.com/office/officeart/2005/8/layout/cycle2"/>
    <dgm:cxn modelId="{39AA82D8-94FB-43B7-BFB6-886EA30BDECC}" type="presParOf" srcId="{6B474CA6-4600-488A-89FD-A3868A07FE61}" destId="{D74BA877-AEE6-4D3F-A088-7D6A05197F41}" srcOrd="5" destOrd="0" presId="urn:microsoft.com/office/officeart/2005/8/layout/cycle2"/>
    <dgm:cxn modelId="{E1C23B60-43C8-4B38-9685-511600A80291}" type="presParOf" srcId="{D74BA877-AEE6-4D3F-A088-7D6A05197F41}" destId="{0BAB90E8-1973-4610-A3BA-B9ECD377D52D}" srcOrd="0" destOrd="0" presId="urn:microsoft.com/office/officeart/2005/8/layout/cycle2"/>
    <dgm:cxn modelId="{70C408A3-FE6D-45D7-BA4B-9F01440C05F8}" type="presParOf" srcId="{6B474CA6-4600-488A-89FD-A3868A07FE61}" destId="{2CAE2075-8467-4793-B28D-69C800BF14CC}" srcOrd="6" destOrd="0" presId="urn:microsoft.com/office/officeart/2005/8/layout/cycle2"/>
    <dgm:cxn modelId="{299C2961-0BF6-4936-81D7-B055CDC92283}" type="presParOf" srcId="{6B474CA6-4600-488A-89FD-A3868A07FE61}" destId="{AACFD9B7-46BF-426C-9EA6-F2FBD3E042F6}" srcOrd="7" destOrd="0" presId="urn:microsoft.com/office/officeart/2005/8/layout/cycle2"/>
    <dgm:cxn modelId="{ED63CF90-32AB-4305-B14A-4A82D8325F06}" type="presParOf" srcId="{AACFD9B7-46BF-426C-9EA6-F2FBD3E042F6}" destId="{B74E399F-C5BE-440D-9884-F78E2AA33B1C}" srcOrd="0" destOrd="0" presId="urn:microsoft.com/office/officeart/2005/8/layout/cycle2"/>
    <dgm:cxn modelId="{44541CFF-A5B8-4199-B45D-CB2D088411B9}" type="presParOf" srcId="{6B474CA6-4600-488A-89FD-A3868A07FE61}" destId="{F79FCE81-EE53-41F2-86E5-7233A5850C5D}" srcOrd="8" destOrd="0" presId="urn:microsoft.com/office/officeart/2005/8/layout/cycle2"/>
    <dgm:cxn modelId="{5E218DE9-9F6E-4AEB-88AE-7B9A72328BCA}" type="presParOf" srcId="{6B474CA6-4600-488A-89FD-A3868A07FE61}" destId="{EFC9ED34-3D5C-4BAE-835C-4484148DD0E7}" srcOrd="9" destOrd="0" presId="urn:microsoft.com/office/officeart/2005/8/layout/cycle2"/>
    <dgm:cxn modelId="{F84F0B59-1703-482E-885C-D53BBE595FEA}" type="presParOf" srcId="{EFC9ED34-3D5C-4BAE-835C-4484148DD0E7}" destId="{861A5159-670D-43DB-8292-3F3B82790235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740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defRPr>
            </a:lvl1pPr>
          </a:lstStyle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2531" name="Rectangle 17410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1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defRPr>
            </a:lvl1pPr>
          </a:lstStyle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1AEBBBFF-B88F-4C95-B113-D640685C7FA9}" type="datetime1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4/3/2008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2532" name="Rectangle 17411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defRPr>
            </a:lvl1pPr>
          </a:lstStyle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2533" name="Rectangle 1741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1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defRPr>
            </a:lvl1pPr>
          </a:lstStyle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EE6D862B-CA4B-48E7-835F-62A8B8535AD5}" type="slidenum">
              <a:rPr/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21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defRPr>
            </a:lvl1pPr>
          </a:lstStyle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4339" name="Rectangle 9218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1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defRPr>
            </a:lvl1pPr>
          </a:lstStyle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11F09F18-FC5F-40A2-9A2D-1FAF6D99B1BF}" type="datetime1">
              <a:rPr/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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4340" name="Rectangle 9219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4341" name="Rectangle 92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0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</a:rPr>
              <a:t>Fifth level</a:t>
            </a:r>
          </a:p>
        </p:txBody>
      </p:sp>
      <p:sp>
        <p:nvSpPr>
          <p:cNvPr id="14342" name="Rectangle 922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defRPr>
            </a:lvl1pPr>
          </a:lstStyle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4343" name="Rectangle 9222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1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defRPr>
            </a:lvl1pPr>
          </a:lstStyle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32CF4251-CCAD-4633-B6BB-CFD43B61E090}" type="slidenum">
              <a:rPr/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40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0"/>
            <a:ext cx="609600" cy="4572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5362" name="Rectangle 102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1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Corbel"/>
            </a:endParaRPr>
          </a:p>
        </p:txBody>
      </p:sp>
      <p:sp>
        <p:nvSpPr>
          <p:cNvPr id="15363" name="Shape 10242"/>
          <p:cNvSpPr txBox="1"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D39544C1-81C0-48FA-857E-0E1F55065BD4}" type="datetime1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4/3/2008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5364" name="Shape 10243"/>
          <p:cNvSpPr txBox="1"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5365" name="Shape 10244"/>
          <p:cNvSpPr txBox="1"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E2BC2157-BF30-47D8-B146-65A84FE1D2CD}" type="slidenum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1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5366" name="Shape 10245"/>
          <p:cNvSpPr txBox="1"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740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7410" name="Notes Placeholder 174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1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Corbel"/>
            </a:endParaRPr>
          </a:p>
        </p:txBody>
      </p:sp>
      <p:sp>
        <p:nvSpPr>
          <p:cNvPr id="17411" name="Date Placeholder 17410"/>
          <p:cNvSpPr txBox="1"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7FC13AF-DDE5-4F30-995A-0812CFF45379}" type="datetime1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4/3/2008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7412" name="Footer Placeholder 17411"/>
          <p:cNvSpPr txBox="1"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7413" name="Slide Number Placeholder 17412"/>
          <p:cNvSpPr txBox="1"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74084491-5EBB-4427-9092-C4EAC169E447}" type="slidenum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2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7414" name="Header Placeholder 17413"/>
          <p:cNvSpPr txBox="1"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7408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7410" name="Notes Placeholder 174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1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Corbel"/>
            </a:endParaRPr>
          </a:p>
        </p:txBody>
      </p:sp>
      <p:sp>
        <p:nvSpPr>
          <p:cNvPr id="17411" name="Date Placeholder 17410"/>
          <p:cNvSpPr txBox="1"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7FC13AF-DDE5-4F30-995A-0812CFF45379}" type="datetime1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4/3/2008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7412" name="Footer Placeholder 17411"/>
          <p:cNvSpPr txBox="1"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7413" name="Slide Number Placeholder 17412"/>
          <p:cNvSpPr txBox="1"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74084491-5EBB-4427-9092-C4EAC169E447}" type="slidenum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3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7414" name="Header Placeholder 17413"/>
          <p:cNvSpPr txBox="1"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31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8434" name="Rectangle 133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1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Corbel"/>
            </a:endParaRPr>
          </a:p>
        </p:txBody>
      </p:sp>
      <p:sp>
        <p:nvSpPr>
          <p:cNvPr id="18435" name="Shape 13314"/>
          <p:cNvSpPr txBox="1"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0C76F22F-8016-42F0-9155-34AF03C93A17}" type="datetime1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4/3/2008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8436" name="Shape 13315"/>
          <p:cNvSpPr txBox="1"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8437" name="Shape 13316"/>
          <p:cNvSpPr txBox="1"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10946E57-3803-4134-8D31-68887A714201}" type="slidenum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8438" name="Shape 13317"/>
          <p:cNvSpPr txBox="1"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4336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19458" name="Rectangle 143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1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Corbel"/>
            </a:endParaRPr>
          </a:p>
        </p:txBody>
      </p:sp>
      <p:sp>
        <p:nvSpPr>
          <p:cNvPr id="19459" name="Shape 14338"/>
          <p:cNvSpPr txBox="1"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847BFF2E-42EB-4116-80E5-C0929BFC4AD9}" type="datetime1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4/3/2008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9460" name="Shape 14339"/>
          <p:cNvSpPr txBox="1"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9461" name="Shape 14340"/>
          <p:cNvSpPr txBox="1"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CBDF8152-9E50-4A0D-884A-23D9C446F053}" type="slidenum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5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19462" name="Shape 14341"/>
          <p:cNvSpPr txBox="1"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5360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0482" name="Rectangle 153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1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Corbel"/>
            </a:endParaRPr>
          </a:p>
        </p:txBody>
      </p:sp>
      <p:sp>
        <p:nvSpPr>
          <p:cNvPr id="20483" name="Shape 15362"/>
          <p:cNvSpPr txBox="1"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9DB5F45-BD61-45DF-9BA5-E56E8F475698}" type="datetime1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4/3/2008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0484" name="Shape 15363"/>
          <p:cNvSpPr txBox="1"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0485" name="Shape 15364"/>
          <p:cNvSpPr txBox="1"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1A164AB2-F9FA-4C02-A8F0-09285DA5566D}" type="slidenum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6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0486" name="Shape 15365"/>
          <p:cNvSpPr txBox="1"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638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/>
          </a:p>
        </p:txBody>
      </p:sp>
      <p:sp>
        <p:nvSpPr>
          <p:cNvPr id="21506" name="Rectangle 1638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endParaRPr kumimoji="1" lang="en-US" altLang="x-none" sz="12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Corbel"/>
            </a:endParaRPr>
          </a:p>
        </p:txBody>
      </p:sp>
      <p:sp>
        <p:nvSpPr>
          <p:cNvPr id="21507" name="Shape 16386"/>
          <p:cNvSpPr txBox="1"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AF6D314D-4B44-48B0-BFBA-1E633C2D9469}" type="datetime1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4/3/2008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1508" name="Shape 16387"/>
          <p:cNvSpPr txBox="1"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1509" name="Shape 16388"/>
          <p:cNvSpPr txBox="1"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D124AD46-4253-4122-8693-4453AA12E751}" type="slidenum">
              <a:rPr kumimoji="1" lang="en-US" altLang="x-none" sz="18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MS PGothic"/>
                <a:cs typeface="MS PGothic"/>
              </a:rPr>
              <a:pPr marL="0" marR="0" lvl="0" indent="0" algn="l" defTabSz="914400" rtl="0" eaLnBrk="0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7</a:t>
            </a:fld>
            <a:endParaRPr kumimoji="1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  <p:sp>
        <p:nvSpPr>
          <p:cNvPr id="21510" name="Shape 16389"/>
          <p:cNvSpPr txBox="1"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800" b="0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/>
            <a:fld id="{736BBAF0-F02C-49E7-974F-6796331CCB5D}" type="datetime1">
              <a:rPr lang="en-US" altLang="x-none"/>
              <a:pPr eaLnBrk="0"/>
              <a:t>4/3/2008</a:t>
            </a:fld>
            <a:endParaRPr lang="en-US" altLang="x-none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fld id="{A3B3636A-AECB-44BF-843E-08EEB6B814B0}" type="slidenum">
              <a:rPr lang="en-US" altLang="x-none"/>
              <a:pPr eaLnBrk="0">
                <a:lnSpc>
                  <a:spcPct val="100000"/>
                </a:lnSpc>
                <a:spcBef>
                  <a:spcPct val="20000"/>
                </a:spcBef>
                <a:spcAft>
                  <a:spcPct val="10000"/>
                </a:spcAft>
              </a:pPr>
              <a:t>‹#›</a:t>
            </a:fld>
            <a:endParaRPr lang="en-US" altLang="x-none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x-none"/>
              <a:t>*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/>
            <a:fld id="{343B5B8C-6F2D-4A3B-8668-BEE3158E1A28}" type="datetime1">
              <a:rPr lang="en-US" altLang="x-none"/>
              <a:pPr eaLnBrk="0"/>
              <a:t>4/3/2008</a:t>
            </a:fld>
            <a:endParaRPr lang="en-US" altLang="x-none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fld id="{00465EAB-E15D-4C95-B2C1-09913839A2C9}" type="slidenum">
              <a:rPr lang="en-US" altLang="x-none"/>
              <a:pPr eaLnBrk="0">
                <a:lnSpc>
                  <a:spcPct val="100000"/>
                </a:lnSpc>
                <a:spcBef>
                  <a:spcPct val="20000"/>
                </a:spcBef>
                <a:spcAft>
                  <a:spcPct val="10000"/>
                </a:spcAft>
              </a:pPr>
              <a:t>‹#›</a:t>
            </a:fld>
            <a:endParaRPr lang="en-US" altLang="x-none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x-none"/>
              <a:t>*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/>
            <a:fld id="{FBFA56CE-83CC-4FF9-ADAD-8AD977DAFD5B}" type="datetime1">
              <a:rPr lang="en-US" altLang="x-none"/>
              <a:pPr eaLnBrk="0"/>
              <a:t>4/3/2008</a:t>
            </a:fld>
            <a:endParaRPr lang="en-US" altLang="x-none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fld id="{9E5862E9-3BDE-4A26-ADE4-9A2D7848B79D}" type="slidenum">
              <a:rPr lang="en-US" altLang="x-none"/>
              <a:pPr eaLnBrk="0">
                <a:lnSpc>
                  <a:spcPct val="100000"/>
                </a:lnSpc>
                <a:spcBef>
                  <a:spcPct val="20000"/>
                </a:spcBef>
                <a:spcAft>
                  <a:spcPct val="10000"/>
                </a:spcAft>
              </a:pPr>
              <a:t>‹#›</a:t>
            </a:fld>
            <a:endParaRPr lang="en-US" altLang="x-none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x-none"/>
              <a:t>*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/>
            <a:fld id="{0F9B5CFA-35EF-4794-98F7-8AB5A8C5A8C6}" type="datetime1">
              <a:rPr lang="en-US" altLang="x-none"/>
              <a:pPr eaLnBrk="0"/>
              <a:t>4/3/2008</a:t>
            </a:fld>
            <a:endParaRPr lang="en-US" altLang="x-none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fld id="{234B2E18-E842-454D-BCB8-EC4EABC743E4}" type="slidenum">
              <a:rPr lang="en-US" altLang="x-none"/>
              <a:pPr eaLnBrk="0">
                <a:lnSpc>
                  <a:spcPct val="100000"/>
                </a:lnSpc>
                <a:spcBef>
                  <a:spcPct val="20000"/>
                </a:spcBef>
                <a:spcAft>
                  <a:spcPct val="10000"/>
                </a:spcAft>
              </a:pPr>
              <a:t>‹#›</a:t>
            </a:fld>
            <a:endParaRPr lang="en-US" altLang="x-none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x-none"/>
              <a:t>*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l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/>
            <a:fld id="{96CF98CF-9EAF-493D-A8DA-CDA3D656ED56}" type="datetime1">
              <a:rPr lang="en-US" altLang="x-none"/>
              <a:pPr eaLnBrk="0"/>
              <a:t>4/3/2008</a:t>
            </a:fld>
            <a:endParaRPr lang="en-US" altLang="x-none"/>
          </a:p>
        </p:txBody>
      </p:sp>
      <p:sp>
        <p:nvSpPr>
          <p:cNvPr id="3" name="Rectangle 4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fld id="{82AE5CAE-69F4-49C6-81A6-C855DB07471A}" type="slidenum">
              <a:rPr lang="en-US" altLang="x-none"/>
              <a:pPr eaLnBrk="0">
                <a:lnSpc>
                  <a:spcPct val="100000"/>
                </a:lnSpc>
                <a:spcBef>
                  <a:spcPct val="20000"/>
                </a:spcBef>
                <a:spcAft>
                  <a:spcPct val="10000"/>
                </a:spcAft>
              </a:pPr>
              <a:t>‹#›</a:t>
            </a:fld>
            <a:endParaRPr lang="en-US" altLang="x-none"/>
          </a:p>
        </p:txBody>
      </p:sp>
      <p:sp>
        <p:nvSpPr>
          <p:cNvPr id="4" name="Rectangle 5"/>
          <p:cNvSpPr>
            <a:spLocks noGrp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>
            <a:lvl1pPr marL="0" marR="0" lvl="0" indent="0" algn="ctr" defTabSz="914400" rtl="0" eaLnBrk="0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pPr eaLnBrk="0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x-none"/>
              <a:t>*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49300"/>
            <a:ext cx="8229600" cy="9953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altLang="x-none"/>
              <a:t>*</a:t>
            </a:r>
            <a:endParaRPr lang="en-US"/>
          </a:p>
        </p:txBody>
      </p:sp>
      <p:sp>
        <p:nvSpPr>
          <p:cNvPr id="1027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36738"/>
            <a:ext cx="8229600" cy="428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altLang="x-none"/>
              <a:t>*</a:t>
            </a:r>
            <a:endParaRPr lang="en-US"/>
          </a:p>
          <a:p>
            <a:pPr lvl="1"/>
            <a:r>
              <a:rPr lang="en-US" altLang="x-none"/>
              <a:t>*</a:t>
            </a:r>
          </a:p>
          <a:p>
            <a:pPr lvl="2"/>
            <a:r>
              <a:rPr lang="en-US" altLang="x-none"/>
              <a:t>*</a:t>
            </a:r>
          </a:p>
          <a:p>
            <a:pPr lvl="3"/>
            <a:r>
              <a:rPr lang="en-US" altLang="x-none"/>
              <a:t>*</a:t>
            </a:r>
          </a:p>
          <a:p>
            <a:pPr lvl="4"/>
            <a:r>
              <a:rPr lang="en-US" altLang="x-none"/>
              <a:t>*</a:t>
            </a:r>
          </a:p>
        </p:txBody>
      </p:sp>
      <p:sp>
        <p:nvSpPr>
          <p:cNvPr id="1028" name="Date Placeholder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fld id="{389BAA3A-F552-4243-A4D4-DF3627E2D8A0}" type="datetime1">
              <a:rPr lang="en-US" altLang="x-none"/>
              <a:pPr/>
              <a:t>4/3/2008</a:t>
            </a:fld>
            <a:endParaRPr lang="en-US" altLang="x-none"/>
          </a:p>
        </p:txBody>
      </p:sp>
      <p:sp>
        <p:nvSpPr>
          <p:cNvPr id="1029" name="Footer Placeholder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ctr" defTabSz="914400" rtl="0" eaLnBrk="1" fontAlgn="base" latinLnBrk="0" hangingPunct="1">
              <a:lnSpc>
                <a:spcPct val="0"/>
              </a:lnSpc>
              <a:spcBef>
                <a:spcPts val="300"/>
              </a:spcBef>
              <a:spcAft>
                <a:spcPts val="15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r>
              <a:rPr lang="en-US" altLang="x-none"/>
              <a:t>*</a:t>
            </a:r>
            <a:endParaRPr lang="en-US"/>
          </a:p>
        </p:txBody>
      </p:sp>
      <p:sp>
        <p:nvSpPr>
          <p:cNvPr id="1030" name="Slide Number Placeholder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1" fontAlgn="base" latinLnBrk="0" hangingPunct="1">
              <a:lnSpc>
                <a:spcPct val="0"/>
              </a:lnSpc>
              <a:spcBef>
                <a:spcPts val="300"/>
              </a:spcBef>
              <a:spcAft>
                <a:spcPts val="150"/>
              </a:spcAft>
              <a:buNone/>
              <a:tabLst/>
              <a:defRPr kumimoji="1" sz="15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Corbel"/>
                <a:ea typeface="Corbel"/>
                <a:cs typeface="Corbel"/>
                <a:sym typeface="Wingdings"/>
              </a:defRPr>
            </a:lvl1pPr>
          </a:lstStyle>
          <a:p>
            <a:fld id="{4F28F7CB-3AC6-4A79-97FC-C321A65EC67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342900" indent="-342900" algn="ctr" defTabSz="-13873163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1pPr>
      <a:lvl2pPr marL="342900" indent="-342900" algn="ctr" defTabSz="-13873163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2pPr>
      <a:lvl3pPr marL="342900" indent="-342900" algn="ctr" defTabSz="-13873163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3pPr>
      <a:lvl4pPr marL="342900" indent="-342900" algn="ctr" defTabSz="-13873163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4pPr>
      <a:lvl5pPr marL="342900" indent="-342900" algn="ctr" defTabSz="-13873163" eaLnBrk="0" fontAlgn="base" hangingPunct="0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5pPr>
      <a:lvl6pPr marL="0" algn="ctr" eaLnBrk="0" fontAlgn="base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6pPr>
      <a:lvl7pPr marL="457200" algn="ctr" eaLnBrk="0" fontAlgn="base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7pPr>
      <a:lvl8pPr marL="914400" algn="ctr" eaLnBrk="0" fontAlgn="base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8pPr>
      <a:lvl9pPr marL="1371600" algn="ctr" eaLnBrk="0" fontAlgn="base">
        <a:spcBef>
          <a:spcPct val="0"/>
        </a:spcBef>
        <a:spcAft>
          <a:spcPct val="0"/>
        </a:spcAft>
        <a:defRPr kumimoji="1" sz="5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9pPr>
    </p:titleStyle>
    <p:bodyStyle>
      <a:lvl1pPr marL="342900" indent="-342900" algn="l" defTabSz="-13873163" eaLnBrk="0" fontAlgn="base" hangingPunct="0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80000"/>
        <a:buChar char="•"/>
        <a:defRPr kumimoji="1" sz="32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1pPr>
      <a:lvl2pPr marL="742950" indent="-285750" algn="l" defTabSz="-13873163" eaLnBrk="0" fontAlgn="base" hangingPunct="0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70000"/>
        <a:buChar char="•"/>
        <a:defRPr kumimoji="1" sz="28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2pPr>
      <a:lvl3pPr marL="1143000" indent="-228600" algn="l" defTabSz="-13873163" eaLnBrk="0" fontAlgn="base" hangingPunct="0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70000"/>
        <a:buChar char="•"/>
        <a:defRPr kumimoji="1" sz="24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3pPr>
      <a:lvl4pPr marL="1600200" indent="-228600" algn="l" defTabSz="-13873163" eaLnBrk="0" fontAlgn="base" hangingPunct="0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55000"/>
        <a:buChar char="•"/>
        <a:defRPr kumimoji="1" sz="2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4pPr>
      <a:lvl5pPr marL="2057400" indent="-228600" algn="l" defTabSz="-13873163" eaLnBrk="0" fontAlgn="base" hangingPunct="0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50000"/>
        <a:buChar char="•"/>
        <a:defRPr kumimoji="1" sz="2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5pPr>
      <a:lvl6pPr marL="1828800" algn="l" eaLnBrk="0" fontAlgn="base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50000"/>
        <a:buChar char="•"/>
        <a:defRPr kumimoji="1" sz="2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6pPr>
      <a:lvl7pPr marL="2286000" algn="l" eaLnBrk="0" fontAlgn="base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50000"/>
        <a:buChar char="•"/>
        <a:defRPr kumimoji="1" sz="2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7pPr>
      <a:lvl8pPr marL="2743200" algn="l" eaLnBrk="0" fontAlgn="base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50000"/>
        <a:buChar char="•"/>
        <a:defRPr kumimoji="1" sz="2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8pPr>
      <a:lvl9pPr marL="3200400" algn="l" eaLnBrk="0" fontAlgn="base">
        <a:spcBef>
          <a:spcPct val="20000"/>
        </a:spcBef>
        <a:spcAft>
          <a:spcPct val="0"/>
        </a:spcAft>
        <a:buClr>
          <a:schemeClr val="tx1">
            <a:alpha val="100000"/>
          </a:schemeClr>
        </a:buClr>
        <a:buSzPct val="50000"/>
        <a:buChar char="•"/>
        <a:defRPr kumimoji="1" sz="20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 kumimoji="1" sz="1500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5pPr>
      <a:lvl6pPr marL="1828800" algn="l" eaLnBrk="0" fontAlgn="base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6pPr>
      <a:lvl7pPr marL="2286000" algn="l" eaLnBrk="0" fontAlgn="base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7pPr>
      <a:lvl8pPr marL="2743200" algn="l" eaLnBrk="0" fontAlgn="base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8pPr>
      <a:lvl9pPr marL="3200400" algn="l" eaLnBrk="0" fontAlgn="base">
        <a:spcBef>
          <a:spcPct val="0"/>
        </a:spcBef>
        <a:spcAft>
          <a:spcPct val="0"/>
        </a:spcAft>
        <a:defRPr kumimoji="1">
          <a:solidFill>
            <a:schemeClr val="tx1">
              <a:alpha val="100000"/>
            </a:schemeClr>
          </a:solidFill>
          <a:latin typeface="Corbel"/>
          <a:ea typeface="Corbel"/>
          <a:cs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hape 2048"/>
          <p:cNvSpPr>
            <a:spLocks noGrp="1"/>
          </p:cNvSpPr>
          <p:nvPr>
            <p:ph type="ctrTitle" idx="4294967295"/>
          </p:nvPr>
        </p:nvSpPr>
        <p:spPr>
          <a:xfrm>
            <a:off x="641350" y="2333625"/>
            <a:ext cx="7827963" cy="1412875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indent="0" algn="r" defTabSz="914400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en-US" altLang="x-none">
                <a:sym typeface="Wingdings"/>
              </a:rPr>
              <a:t>Sales Training</a:t>
            </a:r>
            <a:endParaRPr lang="en-US" altLang="x-none"/>
          </a:p>
        </p:txBody>
      </p:sp>
      <p:sp>
        <p:nvSpPr>
          <p:cNvPr id="7170" name="Shape 2049"/>
          <p:cNvSpPr>
            <a:spLocks noGrp="1"/>
          </p:cNvSpPr>
          <p:nvPr>
            <p:ph type="subTitle" idx="4294967295"/>
          </p:nvPr>
        </p:nvSpPr>
        <p:spPr>
          <a:xfrm>
            <a:off x="638175" y="1719263"/>
            <a:ext cx="7777163" cy="588962"/>
          </a:xfrm>
          <a:ln w="127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indent="0" algn="r" defTabSz="914400" eaLnBrk="1" hangingPunct="1">
              <a:spcAft>
                <a:spcPct val="10000"/>
              </a:spcAft>
              <a:buNone/>
            </a:pPr>
            <a:r>
              <a:rPr lang="en-US" altLang="x-none" sz="2800">
                <a:sym typeface="Wingdings"/>
              </a:rPr>
              <a:t>Fabrikam Sales Meeting 2006</a:t>
            </a:r>
            <a:endParaRPr lang="en-US" altLang="x-none"/>
          </a:p>
        </p:txBody>
      </p:sp>
      <p:pic>
        <p:nvPicPr>
          <p:cNvPr id="7171" name="Rectangle 205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971800"/>
            <a:ext cx="3657600" cy="3124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9216"/>
          <p:cNvSpPr>
            <a:spLocks noGrp="1"/>
          </p:cNvSpPr>
          <p:nvPr>
            <p:ph type="title" idx="4294967295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pPr marL="0" indent="0" algn="l" defTabSz="914400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en-US" altLang="x-none" dirty="0" smtClean="0">
                <a:sym typeface="Wingdings"/>
              </a:rPr>
              <a:t>Basic Sales Process</a:t>
            </a:r>
            <a:endParaRPr lang="en-US" altLang="x-none" sz="1500" dirty="0">
              <a:sym typeface="Wingding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949450"/>
          <a:ext cx="7696200" cy="437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9216"/>
          <p:cNvSpPr>
            <a:spLocks noGrp="1"/>
          </p:cNvSpPr>
          <p:nvPr>
            <p:ph type="title" idx="4294967295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pPr marL="0" indent="0" algn="l" defTabSz="914400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en-US" altLang="x-none">
                <a:sym typeface="Wingdings"/>
              </a:rPr>
              <a:t>Reporting</a:t>
            </a:r>
            <a:endParaRPr lang="en-US" altLang="x-none" sz="1500">
              <a:sym typeface="Wingdings"/>
            </a:endParaRPr>
          </a:p>
        </p:txBody>
      </p:sp>
      <p:sp>
        <p:nvSpPr>
          <p:cNvPr id="9218" name="Text Placeholder 9217"/>
          <p:cNvSpPr>
            <a:spLocks noGrp="1"/>
          </p:cNvSpPr>
          <p:nvPr>
            <p:ph type="body" idx="4294967295"/>
          </p:nvPr>
        </p:nvSpPr>
        <p:spPr>
          <a:xfrm>
            <a:off x="457200" y="1949450"/>
            <a:ext cx="3429000" cy="4176713"/>
          </a:xfrm>
        </p:spPr>
        <p:txBody>
          <a:bodyPr/>
          <a:lstStyle/>
          <a:p>
            <a:pPr defTabSz="914400" hangingPunct="1">
              <a:spcAft>
                <a:spcPct val="10000"/>
              </a:spcAft>
            </a:pPr>
            <a:r>
              <a:rPr lang="en-US" altLang="x-none" dirty="0">
                <a:sym typeface="Wingdings"/>
              </a:rPr>
              <a:t>New Reporting Tool</a:t>
            </a:r>
            <a:endParaRPr lang="en-US" altLang="x-none" sz="3500" dirty="0">
              <a:sym typeface="Wingdings"/>
            </a:endParaRPr>
          </a:p>
          <a:p>
            <a:pPr marL="800100" lvl="1" indent="-342900" defTabSz="914400" eaLnBrk="1">
              <a:spcBef>
                <a:spcPct val="0"/>
              </a:spcBef>
            </a:pPr>
            <a:r>
              <a:rPr lang="en-US" altLang="x-none" dirty="0"/>
              <a:t>Full sales cycle reporting</a:t>
            </a:r>
          </a:p>
          <a:p>
            <a:pPr marL="800100" lvl="1" indent="-342900" defTabSz="914400" eaLnBrk="1">
              <a:spcBef>
                <a:spcPct val="0"/>
              </a:spcBef>
            </a:pPr>
            <a:r>
              <a:rPr lang="en-US" altLang="x-none" dirty="0"/>
              <a:t>Easy to use</a:t>
            </a:r>
          </a:p>
        </p:txBody>
      </p:sp>
      <p:pic>
        <p:nvPicPr>
          <p:cNvPr id="4" name="Picture 3" descr="Sales Tool Scre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914400"/>
            <a:ext cx="5487293" cy="41114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hape 5120"/>
          <p:cNvSpPr>
            <a:spLocks noGrp="1"/>
          </p:cNvSpPr>
          <p:nvPr>
            <p:ph type="title" idx="4294967295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pPr marL="0" indent="0" algn="l" defTabSz="914400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en-US" altLang="x-none">
                <a:sym typeface="Wingdings"/>
              </a:rPr>
              <a:t>Qualifying</a:t>
            </a:r>
            <a:endParaRPr lang="en-US" altLang="x-none" sz="1500">
              <a:sym typeface="Wingdings"/>
            </a:endParaRPr>
          </a:p>
        </p:txBody>
      </p:sp>
      <p:sp>
        <p:nvSpPr>
          <p:cNvPr id="10242" name="Shape 5121"/>
          <p:cNvSpPr>
            <a:spLocks noGrp="1"/>
          </p:cNvSpPr>
          <p:nvPr>
            <p:ph type="body" idx="4294967295"/>
          </p:nvPr>
        </p:nvSpPr>
        <p:spPr>
          <a:xfrm>
            <a:off x="457200" y="1949450"/>
            <a:ext cx="8229600" cy="4176713"/>
          </a:xfrm>
        </p:spPr>
        <p:txBody>
          <a:bodyPr/>
          <a:lstStyle/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This is what inside sales is for</a:t>
            </a:r>
            <a:endParaRPr lang="en-US" altLang="x-none" sz="1500">
              <a:sym typeface="Wingdings"/>
            </a:endParaRP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Build relationships with your area rep</a:t>
            </a: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Take good care of them</a:t>
            </a:r>
          </a:p>
          <a:p>
            <a:pPr marL="914400" lvl="2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They are not there to fulfill collateral orders</a:t>
            </a:r>
          </a:p>
          <a:p>
            <a:pPr marL="914400" lvl="2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Keep them informed so they can do their best work</a:t>
            </a:r>
          </a:p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Keep focused on discovering customer needs</a:t>
            </a: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Leverage your understanding of industry trends</a:t>
            </a: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DO YOUR HOMEWORK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hape 6144"/>
          <p:cNvSpPr>
            <a:spLocks noGrp="1"/>
          </p:cNvSpPr>
          <p:nvPr>
            <p:ph type="title" idx="4294967295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pPr marL="0" indent="0" algn="l" defTabSz="914400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en-US" altLang="x-none">
                <a:sym typeface="Wingdings"/>
              </a:rPr>
              <a:t>Proposal</a:t>
            </a:r>
            <a:endParaRPr lang="en-US" altLang="x-none" sz="1500">
              <a:sym typeface="Wingdings"/>
            </a:endParaRPr>
          </a:p>
        </p:txBody>
      </p:sp>
      <p:sp>
        <p:nvSpPr>
          <p:cNvPr id="11266" name="Shape 6145"/>
          <p:cNvSpPr>
            <a:spLocks noGrp="1"/>
          </p:cNvSpPr>
          <p:nvPr>
            <p:ph type="body" idx="4294967295"/>
          </p:nvPr>
        </p:nvSpPr>
        <p:spPr>
          <a:xfrm>
            <a:off x="457200" y="1949450"/>
            <a:ext cx="8229600" cy="4176713"/>
          </a:xfrm>
        </p:spPr>
        <p:txBody>
          <a:bodyPr/>
          <a:lstStyle/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The other most important step</a:t>
            </a:r>
            <a:endParaRPr lang="en-US" altLang="x-none" sz="1500">
              <a:sym typeface="Wingdings"/>
            </a:endParaRP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Don't wait until the last minute</a:t>
            </a: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Your crisis is your crisis not the proposal team's</a:t>
            </a:r>
          </a:p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Double check EVERYTHING</a:t>
            </a:r>
          </a:p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Legal needs 5 working days to review</a:t>
            </a:r>
          </a:p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See online resources for training on the proposal generator</a:t>
            </a:r>
          </a:p>
        </p:txBody>
      </p:sp>
      <p:pic>
        <p:nvPicPr>
          <p:cNvPr id="11267" name="Rectangle 614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762000"/>
            <a:ext cx="1520825" cy="16986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hape 7168"/>
          <p:cNvSpPr>
            <a:spLocks noGrp="1"/>
          </p:cNvSpPr>
          <p:nvPr>
            <p:ph type="title" idx="4294967295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pPr marL="0" indent="0" algn="l" defTabSz="914400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en-US" altLang="x-none">
                <a:sym typeface="Wingdings"/>
              </a:rPr>
              <a:t>Pilot</a:t>
            </a:r>
            <a:endParaRPr lang="en-US" altLang="x-none" sz="1500">
              <a:sym typeface="Wingdings"/>
            </a:endParaRPr>
          </a:p>
        </p:txBody>
      </p:sp>
      <p:sp>
        <p:nvSpPr>
          <p:cNvPr id="12290" name="Shape 7169"/>
          <p:cNvSpPr>
            <a:spLocks noGrp="1"/>
          </p:cNvSpPr>
          <p:nvPr>
            <p:ph type="body" idx="4294967295"/>
          </p:nvPr>
        </p:nvSpPr>
        <p:spPr>
          <a:xfrm>
            <a:off x="457200" y="1949450"/>
            <a:ext cx="8229600" cy="4176713"/>
          </a:xfrm>
        </p:spPr>
        <p:txBody>
          <a:bodyPr/>
          <a:lstStyle/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Where the rubber meets the road</a:t>
            </a:r>
            <a:endParaRPr lang="en-US" altLang="x-none" sz="1500">
              <a:sym typeface="Wingdings"/>
            </a:endParaRPr>
          </a:p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Stay involved during this process</a:t>
            </a: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Identify challenges before they turn into show stoppers</a:t>
            </a: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Your technical resources need to understand the big picture</a:t>
            </a:r>
          </a:p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It is a team win – or no win at all!</a:t>
            </a:r>
          </a:p>
        </p:txBody>
      </p:sp>
      <p:pic>
        <p:nvPicPr>
          <p:cNvPr id="12291" name="Rectangle 717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3213" y="542925"/>
            <a:ext cx="1851025" cy="18843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8192"/>
          <p:cNvSpPr>
            <a:spLocks noGrp="1"/>
          </p:cNvSpPr>
          <p:nvPr>
            <p:ph type="title" idx="4294967295"/>
          </p:nvPr>
        </p:nvSpPr>
        <p:spPr>
          <a:xfrm>
            <a:off x="457200" y="692150"/>
            <a:ext cx="8229600" cy="1143000"/>
          </a:xfrm>
        </p:spPr>
        <p:txBody>
          <a:bodyPr/>
          <a:lstStyle/>
          <a:p>
            <a:pPr marL="0" indent="0" algn="l" defTabSz="914400" eaLnBrk="1" hangingPunct="1">
              <a:spcBef>
                <a:spcPct val="20000"/>
              </a:spcBef>
              <a:spcAft>
                <a:spcPct val="10000"/>
              </a:spcAft>
            </a:pPr>
            <a:r>
              <a:rPr lang="en-US" altLang="x-none">
                <a:sym typeface="Wingdings"/>
              </a:rPr>
              <a:t>Close</a:t>
            </a:r>
            <a:endParaRPr lang="en-US" altLang="x-none" sz="1500">
              <a:sym typeface="Wingdings"/>
            </a:endParaRPr>
          </a:p>
        </p:txBody>
      </p:sp>
      <p:sp>
        <p:nvSpPr>
          <p:cNvPr id="13314" name="Shape 8193"/>
          <p:cNvSpPr>
            <a:spLocks noGrp="1"/>
          </p:cNvSpPr>
          <p:nvPr>
            <p:ph type="body" idx="4294967295"/>
          </p:nvPr>
        </p:nvSpPr>
        <p:spPr>
          <a:xfrm>
            <a:off x="457200" y="1949450"/>
            <a:ext cx="8229600" cy="4176713"/>
          </a:xfrm>
        </p:spPr>
        <p:txBody>
          <a:bodyPr/>
          <a:lstStyle/>
          <a:p>
            <a:pPr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ONLY YOU CAN CLOSE THE DEAL</a:t>
            </a:r>
            <a:endParaRPr lang="en-US" altLang="x-none" sz="1500">
              <a:sym typeface="Wingdings"/>
            </a:endParaRP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You have to ask for the order</a:t>
            </a:r>
          </a:p>
          <a:p>
            <a:pPr marL="457200" lvl="1" indent="0" defTabSz="914400" hangingPunct="1">
              <a:spcAft>
                <a:spcPct val="10000"/>
              </a:spcAft>
            </a:pPr>
            <a:r>
              <a:rPr lang="en-US" altLang="x-none">
                <a:sym typeface="Wingdings"/>
              </a:rPr>
              <a:t>It’s that simple – go out there and DO IT!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ichness">
      <a:majorFont>
        <a:latin typeface="Corbel"/>
        <a:ea typeface="Corbel"/>
        <a:cs typeface="Corbel"/>
      </a:majorFont>
      <a:minorFont>
        <a:latin typeface="Corbel"/>
        <a:ea typeface="Corbel"/>
        <a:cs typeface="Corbel"/>
      </a:minorFont>
    </a:fontScheme>
    <a:fmtScheme name="Richness">
      <a:fillStyleLst>
        <a:solidFill>
          <a:schemeClr val="phClr">
            <a:tint val="100000"/>
          </a:schemeClr>
        </a:solidFill>
        <a:gradFill>
          <a:gsLst>
            <a:gs pos="100">
              <a:schemeClr val="phClr">
                <a:sat val="98555"/>
                <a:lum val="96000"/>
              </a:schemeClr>
            </a:gs>
            <a:gs pos="28000">
              <a:schemeClr val="phClr">
                <a:sat val="91000"/>
                <a:lum val="94000"/>
              </a:schemeClr>
            </a:gs>
            <a:gs pos="100000">
              <a:schemeClr val="phClr">
                <a:sat val="39000"/>
                <a:lum val="67000"/>
              </a:schemeClr>
            </a:gs>
          </a:gsLst>
          <a:lin ang="5400000" scaled="1"/>
        </a:gradFill>
        <a:gradFill>
          <a:gsLst>
            <a:gs pos="1000">
              <a:schemeClr val="phClr">
                <a:sat val="55000"/>
                <a:lum val="32000"/>
              </a:schemeClr>
            </a:gs>
            <a:gs pos="49000">
              <a:schemeClr val="phClr">
                <a:sat val="45000"/>
                <a:lum val="52000"/>
              </a:schemeClr>
            </a:gs>
            <a:gs pos="99000">
              <a:schemeClr val="phClr">
                <a:sat val="75000"/>
                <a:lum val="75000"/>
              </a:schemeClr>
            </a:gs>
          </a:gsLst>
          <a:lin ang="16200000" scaled="1"/>
        </a:gradFill>
      </a:fillStyleLst>
      <a:lnStyleLst>
        <a:ln w="117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20000" dist="20000" dir="5400000">
              <a:srgbClr val="000230">
                <a:alpha val="30000"/>
              </a:srgbClr>
            </a:outerShdw>
          </a:effectLst>
        </a:effectStyle>
        <a:effectStyle>
          <a:effectLst>
            <a:outerShdw blurRad="30000" dist="30000" dir="5400000">
              <a:srgbClr val="000230">
                <a:alpha val="30000"/>
              </a:srgbClr>
            </a:outerShdw>
          </a:effectLst>
        </a:effectStyle>
        <a:effectStyle>
          <a:effectDag name="">
            <a:reflection blurRad="25400" stA="50000" endPos="50000" dist="47625" dir="5400000" sy="-100000" algn="bl" rotWithShape="0"/>
            <a:effect ref="fillLine"/>
          </a:effectDag>
          <a:scene3d>
            <a:camera prst="perspectiveFront">
              <a:rot lat="0" lon="0" rev="0"/>
            </a:camera>
            <a:lightRig rig="threePt" dir="t">
              <a:rot lat="0" lon="0" rev="0"/>
            </a:lightRig>
          </a:scene3d>
          <a:sp3d contourW="6350">
            <a:bevelT w="50800" h="25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60000"/>
                <a:lum val="75000"/>
              </a:schemeClr>
            </a:gs>
            <a:gs pos="60500">
              <a:schemeClr val="phClr">
                <a:sat val="60000"/>
                <a:lum val="30000"/>
              </a:schemeClr>
            </a:gs>
            <a:gs pos="100000">
              <a:schemeClr val="phClr">
                <a:sat val="62000"/>
                <a:lum val="20000"/>
              </a:schemeClr>
            </a:gs>
          </a:gsLst>
          <a:lin ang="2700000" scaled="1"/>
        </a:gradFill>
        <a:blipFill rotWithShape="0">
          <a:blip xmlns:r="http://schemas.openxmlformats.org/officeDocument/2006/relationships" r:embed="rId1">
            <a:duotone>
              <a:srgbClr val="000334"/>
              <a:schemeClr val="bg2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Richness</Template>
  <TotalTime>105</TotalTime>
  <Words>197</Words>
  <Application>Microsoft Office PowerPoint</Application>
  <PresentationFormat>On-screen Show (4:3)</PresentationFormat>
  <Paragraphs>52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Sales Training</vt:lpstr>
      <vt:lpstr>Basic Sales Process</vt:lpstr>
      <vt:lpstr>Reporting</vt:lpstr>
      <vt:lpstr>Qualifying</vt:lpstr>
      <vt:lpstr>Proposal</vt:lpstr>
      <vt:lpstr>Pilot</vt:lpstr>
      <vt:lpstr>Close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Sales Training</dc:title>
  <dc:creator>Mark Alexieff</dc:creator>
  <cp:lastModifiedBy>markalex</cp:lastModifiedBy>
  <cp:revision>23</cp:revision>
  <dcterms:created xsi:type="dcterms:W3CDTF">2005-10-27T19:42:26Z</dcterms:created>
  <dcterms:modified xsi:type="dcterms:W3CDTF">2008-04-04T00:53:08Z</dcterms:modified>
</cp:coreProperties>
</file>