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638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8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5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06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07" name="Rectangle 2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08" name="Rectangle 2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09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1BF4AF-B769-453C-BB38-F6140E9DB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F9D3D-1470-4F55-9B95-7D7E4B545B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556CF-DEC7-4AB1-A0DB-6B0BA48483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AEEF9-8246-4B9F-93D6-77A7DE2131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E65FF-BEC7-41B5-80ED-16FDC66CBF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BD556-6357-4DAC-AB6A-9B53A98358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42D9C-0AF0-4A40-B124-E55E0E7C57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3AAAB-FAC9-4C9A-BF43-0D9AF016C0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FF6D93-917E-4E50-9685-57838A3A9A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B349A-D53A-4714-8F50-D0148EFE8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B5E61-2D00-41F5-8280-A309929115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5363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4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5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8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83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5384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5385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6D01FC5C-29E9-4DDB-A4D7-5AD36284B05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/>
          <a:p>
            <a:r>
              <a:rPr lang="en-US" sz="4800"/>
              <a:t>Adventure Works Training</a:t>
            </a:r>
          </a:p>
        </p:txBody>
      </p:sp>
      <p:pic>
        <p:nvPicPr>
          <p:cNvPr id="5125" name="Picture 5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0"/>
            <a:ext cx="3232150" cy="3581400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5800" y="480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Basic Accounting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4</TotalTime>
  <Words>5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Maple</vt:lpstr>
      <vt:lpstr>Adventure Works Training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 Basic Accounting Training</dc:title>
  <dc:creator>Jim Hance</dc:creator>
  <cp:keywords>Training;</cp:keywords>
  <cp:lastModifiedBy>Julian</cp:lastModifiedBy>
  <cp:revision>2</cp:revision>
  <cp:lastPrinted>1601-01-01T00:00:00Z</cp:lastPrinted>
  <dcterms:created xsi:type="dcterms:W3CDTF">1601-01-01T00:00:00Z</dcterms:created>
  <dcterms:modified xsi:type="dcterms:W3CDTF">2006-11-16T01:57:19Z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