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229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229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30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30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30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23FA528-E407-4F05-AD20-55A0C90D6F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9E38B9-52A6-4F90-AF60-FC897474E0D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ED0F52-5287-4DE5-8E5D-D4B1B299F9A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1BB589-009C-42A4-A6A9-619D11D96EA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D3D368-5793-4860-90A9-8995F3B673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460A82-EE1B-4FE4-8681-12EA3A6EE4B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5EDBBD-55EA-4803-AAC8-8B785681CD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3691C2-6061-4E7A-A3EA-62F67D724F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711747-F907-4D6F-AF70-0B82D19977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31E23-1FB4-4EE0-BB6B-E40ECDC6F5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4FB2C8-5C7E-413A-AED9-61D5A33D8A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D30600F0-D39C-4966-9879-5940DDCB9948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126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127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7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7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Budget Reducing Tips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How to Make Every Dollar Count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</TotalTime>
  <Words>9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Garamond</vt:lpstr>
      <vt:lpstr>Times New Roman</vt:lpstr>
      <vt:lpstr>Wingdings</vt:lpstr>
      <vt:lpstr>Stream</vt:lpstr>
      <vt:lpstr>Budget Reducing Tips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Reducing Tips</dc:title>
  <dc:creator>Heidi Jensen</dc:creator>
  <cp:keywords>Training;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