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7171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2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C94F419-EF0F-47BE-AFEE-7ABC336AD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92AC0-5ECB-41FD-AC51-882FDD269F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70086-7F61-40A6-84E2-0E1A3B22DC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2851A4-3BE0-44FD-8BC8-C345E13182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B617BA-F58B-4959-8D32-6458A02578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FD553D-6A03-4954-B866-925D4C26A1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1D252A-FA09-4CD0-B871-6BD26BDB5B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BE3BF8-D940-4FA2-8142-B24A23054E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FD54B0-0E6C-4F25-A767-5AA11736C2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2FE04-97DC-46B0-9096-714A51F4B9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54ABB1-15DE-4086-BBC7-B4E9D9A2C1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6147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7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D23A834-8A3C-4971-986E-D76060090D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</a:t>
            </a:r>
            <a:br>
              <a:rPr lang="en-US"/>
            </a:br>
            <a:r>
              <a:rPr lang="en-US"/>
              <a:t>Advanced Guide Training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1</TotalTime>
  <Words>4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Curtain Call</vt:lpstr>
      <vt:lpstr>Adventure Works Advanced Guide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Guide Training Advanced</dc:title>
  <dc:creator>Lori Kane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